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58" r:id="rId5"/>
    <p:sldId id="259" r:id="rId6"/>
    <p:sldId id="260" r:id="rId7"/>
    <p:sldId id="261" r:id="rId8"/>
    <p:sldId id="262" r:id="rId9"/>
    <p:sldId id="270" r:id="rId10"/>
    <p:sldId id="265" r:id="rId11"/>
    <p:sldId id="266" r:id="rId12"/>
    <p:sldId id="264" r:id="rId13"/>
    <p:sldId id="267" r:id="rId14"/>
    <p:sldId id="268" r:id="rId15"/>
    <p:sldId id="272" r:id="rId16"/>
    <p:sldId id="269" r:id="rId1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2" d="100"/>
          <a:sy n="92" d="100"/>
        </p:scale>
        <p:origin x="45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B483971-4B92-41C4-B146-14B376FB307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xmlns="" id="{B00F0726-13D9-4FB1-84CA-1CF6CF214D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xmlns="" id="{F8E908BB-BA68-4E30-8B7E-4457433ADF21}"/>
              </a:ext>
            </a:extLst>
          </p:cNvPr>
          <p:cNvSpPr>
            <a:spLocks noGrp="1"/>
          </p:cNvSpPr>
          <p:nvPr>
            <p:ph type="dt" sz="half" idx="10"/>
          </p:nvPr>
        </p:nvSpPr>
        <p:spPr/>
        <p:txBody>
          <a:bodyPr/>
          <a:lstStyle/>
          <a:p>
            <a:fld id="{D2B21C52-2A48-4153-9C22-33E7F1ABAAD1}" type="datetimeFigureOut">
              <a:rPr lang="de-DE" smtClean="0"/>
              <a:t>22.03.2019</a:t>
            </a:fld>
            <a:endParaRPr lang="de-DE"/>
          </a:p>
        </p:txBody>
      </p:sp>
      <p:sp>
        <p:nvSpPr>
          <p:cNvPr id="5" name="Fußzeilenplatzhalter 4">
            <a:extLst>
              <a:ext uri="{FF2B5EF4-FFF2-40B4-BE49-F238E27FC236}">
                <a16:creationId xmlns:a16="http://schemas.microsoft.com/office/drawing/2014/main" xmlns="" id="{CA62FA4E-79DB-4819-A15B-B7CC5A3B2BE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xmlns="" id="{9421503B-AE6F-4CC6-9099-3F0E5FB5595A}"/>
              </a:ext>
            </a:extLst>
          </p:cNvPr>
          <p:cNvSpPr>
            <a:spLocks noGrp="1"/>
          </p:cNvSpPr>
          <p:nvPr>
            <p:ph type="sldNum" sz="quarter" idx="12"/>
          </p:nvPr>
        </p:nvSpPr>
        <p:spPr/>
        <p:txBody>
          <a:bodyPr/>
          <a:lstStyle/>
          <a:p>
            <a:fld id="{8DFE4C48-82A0-4D06-A24B-4C981D662F93}" type="slidenum">
              <a:rPr lang="de-DE" smtClean="0"/>
              <a:t>‹Nr.›</a:t>
            </a:fld>
            <a:endParaRPr lang="de-DE"/>
          </a:p>
        </p:txBody>
      </p:sp>
    </p:spTree>
    <p:extLst>
      <p:ext uri="{BB962C8B-B14F-4D97-AF65-F5344CB8AC3E}">
        <p14:creationId xmlns:p14="http://schemas.microsoft.com/office/powerpoint/2010/main" val="237039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5910179-3885-455D-B2FB-62136F0D34E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xmlns="" id="{E1AF5649-7536-451D-B330-93059CE85250}"/>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xmlns="" id="{EBAF011C-31F4-4CB6-A045-D51911BBDEA2}"/>
              </a:ext>
            </a:extLst>
          </p:cNvPr>
          <p:cNvSpPr>
            <a:spLocks noGrp="1"/>
          </p:cNvSpPr>
          <p:nvPr>
            <p:ph type="dt" sz="half" idx="10"/>
          </p:nvPr>
        </p:nvSpPr>
        <p:spPr/>
        <p:txBody>
          <a:bodyPr/>
          <a:lstStyle/>
          <a:p>
            <a:fld id="{D2B21C52-2A48-4153-9C22-33E7F1ABAAD1}" type="datetimeFigureOut">
              <a:rPr lang="de-DE" smtClean="0"/>
              <a:t>22.03.2019</a:t>
            </a:fld>
            <a:endParaRPr lang="de-DE"/>
          </a:p>
        </p:txBody>
      </p:sp>
      <p:sp>
        <p:nvSpPr>
          <p:cNvPr id="5" name="Fußzeilenplatzhalter 4">
            <a:extLst>
              <a:ext uri="{FF2B5EF4-FFF2-40B4-BE49-F238E27FC236}">
                <a16:creationId xmlns:a16="http://schemas.microsoft.com/office/drawing/2014/main" xmlns="" id="{2864FB4A-567F-445C-8FD1-5DCCC68E4F1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xmlns="" id="{8F4CD954-27DE-4A12-B14D-2CA41F243CA8}"/>
              </a:ext>
            </a:extLst>
          </p:cNvPr>
          <p:cNvSpPr>
            <a:spLocks noGrp="1"/>
          </p:cNvSpPr>
          <p:nvPr>
            <p:ph type="sldNum" sz="quarter" idx="12"/>
          </p:nvPr>
        </p:nvSpPr>
        <p:spPr/>
        <p:txBody>
          <a:bodyPr/>
          <a:lstStyle/>
          <a:p>
            <a:fld id="{8DFE4C48-82A0-4D06-A24B-4C981D662F93}" type="slidenum">
              <a:rPr lang="de-DE" smtClean="0"/>
              <a:t>‹Nr.›</a:t>
            </a:fld>
            <a:endParaRPr lang="de-DE"/>
          </a:p>
        </p:txBody>
      </p:sp>
    </p:spTree>
    <p:extLst>
      <p:ext uri="{BB962C8B-B14F-4D97-AF65-F5344CB8AC3E}">
        <p14:creationId xmlns:p14="http://schemas.microsoft.com/office/powerpoint/2010/main" val="450808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xmlns="" id="{1FF425BB-D5AF-4E94-AF1C-40B087DA2153}"/>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xmlns="" id="{FE872AAE-549C-4D9C-93A1-8A11550FEFF5}"/>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xmlns="" id="{A76FD560-3ECF-496E-ACB3-7E04EA2A67F4}"/>
              </a:ext>
            </a:extLst>
          </p:cNvPr>
          <p:cNvSpPr>
            <a:spLocks noGrp="1"/>
          </p:cNvSpPr>
          <p:nvPr>
            <p:ph type="dt" sz="half" idx="10"/>
          </p:nvPr>
        </p:nvSpPr>
        <p:spPr/>
        <p:txBody>
          <a:bodyPr/>
          <a:lstStyle/>
          <a:p>
            <a:fld id="{D2B21C52-2A48-4153-9C22-33E7F1ABAAD1}" type="datetimeFigureOut">
              <a:rPr lang="de-DE" smtClean="0"/>
              <a:t>22.03.2019</a:t>
            </a:fld>
            <a:endParaRPr lang="de-DE"/>
          </a:p>
        </p:txBody>
      </p:sp>
      <p:sp>
        <p:nvSpPr>
          <p:cNvPr id="5" name="Fußzeilenplatzhalter 4">
            <a:extLst>
              <a:ext uri="{FF2B5EF4-FFF2-40B4-BE49-F238E27FC236}">
                <a16:creationId xmlns:a16="http://schemas.microsoft.com/office/drawing/2014/main" xmlns="" id="{377761B5-20AB-4D47-88ED-A20EEB8B913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xmlns="" id="{B2FC794D-2056-4A71-8D3A-75DD36ADEAC4}"/>
              </a:ext>
            </a:extLst>
          </p:cNvPr>
          <p:cNvSpPr>
            <a:spLocks noGrp="1"/>
          </p:cNvSpPr>
          <p:nvPr>
            <p:ph type="sldNum" sz="quarter" idx="12"/>
          </p:nvPr>
        </p:nvSpPr>
        <p:spPr/>
        <p:txBody>
          <a:bodyPr/>
          <a:lstStyle/>
          <a:p>
            <a:fld id="{8DFE4C48-82A0-4D06-A24B-4C981D662F93}" type="slidenum">
              <a:rPr lang="de-DE" smtClean="0"/>
              <a:t>‹Nr.›</a:t>
            </a:fld>
            <a:endParaRPr lang="de-DE"/>
          </a:p>
        </p:txBody>
      </p:sp>
    </p:spTree>
    <p:extLst>
      <p:ext uri="{BB962C8B-B14F-4D97-AF65-F5344CB8AC3E}">
        <p14:creationId xmlns:p14="http://schemas.microsoft.com/office/powerpoint/2010/main" val="537169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9B110A0-1EFF-41DB-AE87-43D9697B0218}"/>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xmlns="" id="{15C0BC5C-D296-4EBC-8FA0-FBE350EB8D1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xmlns="" id="{62A0D579-2AB6-49AD-8F7A-86EA548FE8EF}"/>
              </a:ext>
            </a:extLst>
          </p:cNvPr>
          <p:cNvSpPr>
            <a:spLocks noGrp="1"/>
          </p:cNvSpPr>
          <p:nvPr>
            <p:ph type="dt" sz="half" idx="10"/>
          </p:nvPr>
        </p:nvSpPr>
        <p:spPr/>
        <p:txBody>
          <a:bodyPr/>
          <a:lstStyle/>
          <a:p>
            <a:fld id="{D2B21C52-2A48-4153-9C22-33E7F1ABAAD1}" type="datetimeFigureOut">
              <a:rPr lang="de-DE" smtClean="0"/>
              <a:t>22.03.2019</a:t>
            </a:fld>
            <a:endParaRPr lang="de-DE"/>
          </a:p>
        </p:txBody>
      </p:sp>
      <p:sp>
        <p:nvSpPr>
          <p:cNvPr id="5" name="Fußzeilenplatzhalter 4">
            <a:extLst>
              <a:ext uri="{FF2B5EF4-FFF2-40B4-BE49-F238E27FC236}">
                <a16:creationId xmlns:a16="http://schemas.microsoft.com/office/drawing/2014/main" xmlns="" id="{04EE8325-5B1F-43AF-8FCC-95E9E68DD66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xmlns="" id="{A0F23D47-D5C4-4F43-AA1F-2BE72B67006A}"/>
              </a:ext>
            </a:extLst>
          </p:cNvPr>
          <p:cNvSpPr>
            <a:spLocks noGrp="1"/>
          </p:cNvSpPr>
          <p:nvPr>
            <p:ph type="sldNum" sz="quarter" idx="12"/>
          </p:nvPr>
        </p:nvSpPr>
        <p:spPr/>
        <p:txBody>
          <a:bodyPr/>
          <a:lstStyle/>
          <a:p>
            <a:fld id="{8DFE4C48-82A0-4D06-A24B-4C981D662F93}" type="slidenum">
              <a:rPr lang="de-DE" smtClean="0"/>
              <a:t>‹Nr.›</a:t>
            </a:fld>
            <a:endParaRPr lang="de-DE"/>
          </a:p>
        </p:txBody>
      </p:sp>
    </p:spTree>
    <p:extLst>
      <p:ext uri="{BB962C8B-B14F-4D97-AF65-F5344CB8AC3E}">
        <p14:creationId xmlns:p14="http://schemas.microsoft.com/office/powerpoint/2010/main" val="81413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30B762E-AE7D-4759-8C0A-3802BBC82672}"/>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xmlns="" id="{ADF12831-BF0D-4B5A-A006-675620B7F5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xmlns="" id="{36B4A3D9-16E6-40DA-AB67-865302819295}"/>
              </a:ext>
            </a:extLst>
          </p:cNvPr>
          <p:cNvSpPr>
            <a:spLocks noGrp="1"/>
          </p:cNvSpPr>
          <p:nvPr>
            <p:ph type="dt" sz="half" idx="10"/>
          </p:nvPr>
        </p:nvSpPr>
        <p:spPr/>
        <p:txBody>
          <a:bodyPr/>
          <a:lstStyle/>
          <a:p>
            <a:fld id="{D2B21C52-2A48-4153-9C22-33E7F1ABAAD1}" type="datetimeFigureOut">
              <a:rPr lang="de-DE" smtClean="0"/>
              <a:t>22.03.2019</a:t>
            </a:fld>
            <a:endParaRPr lang="de-DE"/>
          </a:p>
        </p:txBody>
      </p:sp>
      <p:sp>
        <p:nvSpPr>
          <p:cNvPr id="5" name="Fußzeilenplatzhalter 4">
            <a:extLst>
              <a:ext uri="{FF2B5EF4-FFF2-40B4-BE49-F238E27FC236}">
                <a16:creationId xmlns:a16="http://schemas.microsoft.com/office/drawing/2014/main" xmlns="" id="{B3460BEC-F41A-468F-A967-3C9D55B1FDC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xmlns="" id="{0634A423-2063-439C-B13D-DD5B87C47EB3}"/>
              </a:ext>
            </a:extLst>
          </p:cNvPr>
          <p:cNvSpPr>
            <a:spLocks noGrp="1"/>
          </p:cNvSpPr>
          <p:nvPr>
            <p:ph type="sldNum" sz="quarter" idx="12"/>
          </p:nvPr>
        </p:nvSpPr>
        <p:spPr/>
        <p:txBody>
          <a:bodyPr/>
          <a:lstStyle/>
          <a:p>
            <a:fld id="{8DFE4C48-82A0-4D06-A24B-4C981D662F93}" type="slidenum">
              <a:rPr lang="de-DE" smtClean="0"/>
              <a:t>‹Nr.›</a:t>
            </a:fld>
            <a:endParaRPr lang="de-DE"/>
          </a:p>
        </p:txBody>
      </p:sp>
    </p:spTree>
    <p:extLst>
      <p:ext uri="{BB962C8B-B14F-4D97-AF65-F5344CB8AC3E}">
        <p14:creationId xmlns:p14="http://schemas.microsoft.com/office/powerpoint/2010/main" val="1055301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F0E6494E-7E1A-49E4-9385-0BF3FF5DF42C}"/>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xmlns="" id="{A420B721-B087-4DBF-8CE7-A32443557871}"/>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xmlns="" id="{20AB45A3-1359-48F2-9656-3A1090227B05}"/>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xmlns="" id="{B6B1B88C-8CE3-4BA5-BA5F-3BBDA4920E3C}"/>
              </a:ext>
            </a:extLst>
          </p:cNvPr>
          <p:cNvSpPr>
            <a:spLocks noGrp="1"/>
          </p:cNvSpPr>
          <p:nvPr>
            <p:ph type="dt" sz="half" idx="10"/>
          </p:nvPr>
        </p:nvSpPr>
        <p:spPr/>
        <p:txBody>
          <a:bodyPr/>
          <a:lstStyle/>
          <a:p>
            <a:fld id="{D2B21C52-2A48-4153-9C22-33E7F1ABAAD1}" type="datetimeFigureOut">
              <a:rPr lang="de-DE" smtClean="0"/>
              <a:t>22.03.2019</a:t>
            </a:fld>
            <a:endParaRPr lang="de-DE"/>
          </a:p>
        </p:txBody>
      </p:sp>
      <p:sp>
        <p:nvSpPr>
          <p:cNvPr id="6" name="Fußzeilenplatzhalter 5">
            <a:extLst>
              <a:ext uri="{FF2B5EF4-FFF2-40B4-BE49-F238E27FC236}">
                <a16:creationId xmlns:a16="http://schemas.microsoft.com/office/drawing/2014/main" xmlns="" id="{2F49F12B-F705-407F-9586-8C3FA32872C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xmlns="" id="{31FA8AD4-1316-4E67-AF4A-81B82680F73B}"/>
              </a:ext>
            </a:extLst>
          </p:cNvPr>
          <p:cNvSpPr>
            <a:spLocks noGrp="1"/>
          </p:cNvSpPr>
          <p:nvPr>
            <p:ph type="sldNum" sz="quarter" idx="12"/>
          </p:nvPr>
        </p:nvSpPr>
        <p:spPr/>
        <p:txBody>
          <a:bodyPr/>
          <a:lstStyle/>
          <a:p>
            <a:fld id="{8DFE4C48-82A0-4D06-A24B-4C981D662F93}" type="slidenum">
              <a:rPr lang="de-DE" smtClean="0"/>
              <a:t>‹Nr.›</a:t>
            </a:fld>
            <a:endParaRPr lang="de-DE"/>
          </a:p>
        </p:txBody>
      </p:sp>
    </p:spTree>
    <p:extLst>
      <p:ext uri="{BB962C8B-B14F-4D97-AF65-F5344CB8AC3E}">
        <p14:creationId xmlns:p14="http://schemas.microsoft.com/office/powerpoint/2010/main" val="373915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D740637-73E2-40C0-9EC8-B87463F545C7}"/>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xmlns="" id="{62DBEE98-AEAA-433A-9B34-1223C44E02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xmlns="" id="{0DD9985A-3304-474B-B3B2-2A3F8230FDC4}"/>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xmlns="" id="{66069C43-728F-43B1-B2D5-4F3D314CE3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xmlns="" id="{C11C9287-9BC5-4CA7-ADAE-75178DF72ABA}"/>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xmlns="" id="{5E48017C-F4C1-4B2B-8046-94B19F9DA754}"/>
              </a:ext>
            </a:extLst>
          </p:cNvPr>
          <p:cNvSpPr>
            <a:spLocks noGrp="1"/>
          </p:cNvSpPr>
          <p:nvPr>
            <p:ph type="dt" sz="half" idx="10"/>
          </p:nvPr>
        </p:nvSpPr>
        <p:spPr/>
        <p:txBody>
          <a:bodyPr/>
          <a:lstStyle/>
          <a:p>
            <a:fld id="{D2B21C52-2A48-4153-9C22-33E7F1ABAAD1}" type="datetimeFigureOut">
              <a:rPr lang="de-DE" smtClean="0"/>
              <a:t>22.03.2019</a:t>
            </a:fld>
            <a:endParaRPr lang="de-DE"/>
          </a:p>
        </p:txBody>
      </p:sp>
      <p:sp>
        <p:nvSpPr>
          <p:cNvPr id="8" name="Fußzeilenplatzhalter 7">
            <a:extLst>
              <a:ext uri="{FF2B5EF4-FFF2-40B4-BE49-F238E27FC236}">
                <a16:creationId xmlns:a16="http://schemas.microsoft.com/office/drawing/2014/main" xmlns="" id="{EBEEE1E4-B1A4-485F-8486-D6FCAF49677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xmlns="" id="{4887F8F5-F1C1-44D5-AFD7-C561C2425C81}"/>
              </a:ext>
            </a:extLst>
          </p:cNvPr>
          <p:cNvSpPr>
            <a:spLocks noGrp="1"/>
          </p:cNvSpPr>
          <p:nvPr>
            <p:ph type="sldNum" sz="quarter" idx="12"/>
          </p:nvPr>
        </p:nvSpPr>
        <p:spPr/>
        <p:txBody>
          <a:bodyPr/>
          <a:lstStyle/>
          <a:p>
            <a:fld id="{8DFE4C48-82A0-4D06-A24B-4C981D662F93}" type="slidenum">
              <a:rPr lang="de-DE" smtClean="0"/>
              <a:t>‹Nr.›</a:t>
            </a:fld>
            <a:endParaRPr lang="de-DE"/>
          </a:p>
        </p:txBody>
      </p:sp>
    </p:spTree>
    <p:extLst>
      <p:ext uri="{BB962C8B-B14F-4D97-AF65-F5344CB8AC3E}">
        <p14:creationId xmlns:p14="http://schemas.microsoft.com/office/powerpoint/2010/main" val="3828395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6B25718-6057-41C6-B045-ABA9BE5EABB1}"/>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xmlns="" id="{F1D9B77C-21EC-4FDA-BB89-04A0F04373A1}"/>
              </a:ext>
            </a:extLst>
          </p:cNvPr>
          <p:cNvSpPr>
            <a:spLocks noGrp="1"/>
          </p:cNvSpPr>
          <p:nvPr>
            <p:ph type="dt" sz="half" idx="10"/>
          </p:nvPr>
        </p:nvSpPr>
        <p:spPr/>
        <p:txBody>
          <a:bodyPr/>
          <a:lstStyle/>
          <a:p>
            <a:fld id="{D2B21C52-2A48-4153-9C22-33E7F1ABAAD1}" type="datetimeFigureOut">
              <a:rPr lang="de-DE" smtClean="0"/>
              <a:t>22.03.2019</a:t>
            </a:fld>
            <a:endParaRPr lang="de-DE"/>
          </a:p>
        </p:txBody>
      </p:sp>
      <p:sp>
        <p:nvSpPr>
          <p:cNvPr id="4" name="Fußzeilenplatzhalter 3">
            <a:extLst>
              <a:ext uri="{FF2B5EF4-FFF2-40B4-BE49-F238E27FC236}">
                <a16:creationId xmlns:a16="http://schemas.microsoft.com/office/drawing/2014/main" xmlns="" id="{0FD18A2A-B9C4-49C9-BB38-6F8E020F4AF2}"/>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xmlns="" id="{241D109C-D0CE-443B-AF16-A0148227B422}"/>
              </a:ext>
            </a:extLst>
          </p:cNvPr>
          <p:cNvSpPr>
            <a:spLocks noGrp="1"/>
          </p:cNvSpPr>
          <p:nvPr>
            <p:ph type="sldNum" sz="quarter" idx="12"/>
          </p:nvPr>
        </p:nvSpPr>
        <p:spPr/>
        <p:txBody>
          <a:bodyPr/>
          <a:lstStyle/>
          <a:p>
            <a:fld id="{8DFE4C48-82A0-4D06-A24B-4C981D662F93}" type="slidenum">
              <a:rPr lang="de-DE" smtClean="0"/>
              <a:t>‹Nr.›</a:t>
            </a:fld>
            <a:endParaRPr lang="de-DE"/>
          </a:p>
        </p:txBody>
      </p:sp>
    </p:spTree>
    <p:extLst>
      <p:ext uri="{BB962C8B-B14F-4D97-AF65-F5344CB8AC3E}">
        <p14:creationId xmlns:p14="http://schemas.microsoft.com/office/powerpoint/2010/main" val="3261119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xmlns="" id="{9B7950D6-7E84-4A0C-A266-3870CA6D679D}"/>
              </a:ext>
            </a:extLst>
          </p:cNvPr>
          <p:cNvSpPr>
            <a:spLocks noGrp="1"/>
          </p:cNvSpPr>
          <p:nvPr>
            <p:ph type="dt" sz="half" idx="10"/>
          </p:nvPr>
        </p:nvSpPr>
        <p:spPr/>
        <p:txBody>
          <a:bodyPr/>
          <a:lstStyle/>
          <a:p>
            <a:fld id="{D2B21C52-2A48-4153-9C22-33E7F1ABAAD1}" type="datetimeFigureOut">
              <a:rPr lang="de-DE" smtClean="0"/>
              <a:t>22.03.2019</a:t>
            </a:fld>
            <a:endParaRPr lang="de-DE"/>
          </a:p>
        </p:txBody>
      </p:sp>
      <p:sp>
        <p:nvSpPr>
          <p:cNvPr id="3" name="Fußzeilenplatzhalter 2">
            <a:extLst>
              <a:ext uri="{FF2B5EF4-FFF2-40B4-BE49-F238E27FC236}">
                <a16:creationId xmlns:a16="http://schemas.microsoft.com/office/drawing/2014/main" xmlns="" id="{A840C347-CCC4-47B6-BAA5-ABFDEA6C0B73}"/>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xmlns="" id="{DBFEF0FC-F5D4-4EBF-A679-EB2910664488}"/>
              </a:ext>
            </a:extLst>
          </p:cNvPr>
          <p:cNvSpPr>
            <a:spLocks noGrp="1"/>
          </p:cNvSpPr>
          <p:nvPr>
            <p:ph type="sldNum" sz="quarter" idx="12"/>
          </p:nvPr>
        </p:nvSpPr>
        <p:spPr/>
        <p:txBody>
          <a:bodyPr/>
          <a:lstStyle/>
          <a:p>
            <a:fld id="{8DFE4C48-82A0-4D06-A24B-4C981D662F93}" type="slidenum">
              <a:rPr lang="de-DE" smtClean="0"/>
              <a:t>‹Nr.›</a:t>
            </a:fld>
            <a:endParaRPr lang="de-DE"/>
          </a:p>
        </p:txBody>
      </p:sp>
    </p:spTree>
    <p:extLst>
      <p:ext uri="{BB962C8B-B14F-4D97-AF65-F5344CB8AC3E}">
        <p14:creationId xmlns:p14="http://schemas.microsoft.com/office/powerpoint/2010/main" val="1920131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F8E8D6E6-BE19-40CA-AC70-74A9C8DBA38C}"/>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xmlns="" id="{7455BBA4-55E7-4A6A-B509-1F4F2B2BC8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xmlns="" id="{EE715627-4CD2-4850-81FF-DDC6DCAC90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xmlns="" id="{5376A692-CB3E-41A4-9653-E08BAEDC9010}"/>
              </a:ext>
            </a:extLst>
          </p:cNvPr>
          <p:cNvSpPr>
            <a:spLocks noGrp="1"/>
          </p:cNvSpPr>
          <p:nvPr>
            <p:ph type="dt" sz="half" idx="10"/>
          </p:nvPr>
        </p:nvSpPr>
        <p:spPr/>
        <p:txBody>
          <a:bodyPr/>
          <a:lstStyle/>
          <a:p>
            <a:fld id="{D2B21C52-2A48-4153-9C22-33E7F1ABAAD1}" type="datetimeFigureOut">
              <a:rPr lang="de-DE" smtClean="0"/>
              <a:t>22.03.2019</a:t>
            </a:fld>
            <a:endParaRPr lang="de-DE"/>
          </a:p>
        </p:txBody>
      </p:sp>
      <p:sp>
        <p:nvSpPr>
          <p:cNvPr id="6" name="Fußzeilenplatzhalter 5">
            <a:extLst>
              <a:ext uri="{FF2B5EF4-FFF2-40B4-BE49-F238E27FC236}">
                <a16:creationId xmlns:a16="http://schemas.microsoft.com/office/drawing/2014/main" xmlns="" id="{7CFF18A9-DDAE-4A5B-A760-70D7212945F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xmlns="" id="{C4D1E17E-967B-48D4-AE17-709891F4DCE1}"/>
              </a:ext>
            </a:extLst>
          </p:cNvPr>
          <p:cNvSpPr>
            <a:spLocks noGrp="1"/>
          </p:cNvSpPr>
          <p:nvPr>
            <p:ph type="sldNum" sz="quarter" idx="12"/>
          </p:nvPr>
        </p:nvSpPr>
        <p:spPr/>
        <p:txBody>
          <a:bodyPr/>
          <a:lstStyle/>
          <a:p>
            <a:fld id="{8DFE4C48-82A0-4D06-A24B-4C981D662F93}" type="slidenum">
              <a:rPr lang="de-DE" smtClean="0"/>
              <a:t>‹Nr.›</a:t>
            </a:fld>
            <a:endParaRPr lang="de-DE"/>
          </a:p>
        </p:txBody>
      </p:sp>
    </p:spTree>
    <p:extLst>
      <p:ext uri="{BB962C8B-B14F-4D97-AF65-F5344CB8AC3E}">
        <p14:creationId xmlns:p14="http://schemas.microsoft.com/office/powerpoint/2010/main" val="83724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8156642-63D5-452D-85B2-851836CA63F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xmlns="" id="{9E0D0883-C800-48AD-A2A3-914C4C7046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xmlns="" id="{EB2D0E11-B328-4C4F-88A6-5248239980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xmlns="" id="{0DA2ED1A-7D5E-4774-BC02-119F2C6B3C48}"/>
              </a:ext>
            </a:extLst>
          </p:cNvPr>
          <p:cNvSpPr>
            <a:spLocks noGrp="1"/>
          </p:cNvSpPr>
          <p:nvPr>
            <p:ph type="dt" sz="half" idx="10"/>
          </p:nvPr>
        </p:nvSpPr>
        <p:spPr/>
        <p:txBody>
          <a:bodyPr/>
          <a:lstStyle/>
          <a:p>
            <a:fld id="{D2B21C52-2A48-4153-9C22-33E7F1ABAAD1}" type="datetimeFigureOut">
              <a:rPr lang="de-DE" smtClean="0"/>
              <a:t>22.03.2019</a:t>
            </a:fld>
            <a:endParaRPr lang="de-DE"/>
          </a:p>
        </p:txBody>
      </p:sp>
      <p:sp>
        <p:nvSpPr>
          <p:cNvPr id="6" name="Fußzeilenplatzhalter 5">
            <a:extLst>
              <a:ext uri="{FF2B5EF4-FFF2-40B4-BE49-F238E27FC236}">
                <a16:creationId xmlns:a16="http://schemas.microsoft.com/office/drawing/2014/main" xmlns="" id="{B596073C-B82B-475A-A527-BA6FC25FBDA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xmlns="" id="{DE3EC858-E896-467A-9560-07F2D1BA0443}"/>
              </a:ext>
            </a:extLst>
          </p:cNvPr>
          <p:cNvSpPr>
            <a:spLocks noGrp="1"/>
          </p:cNvSpPr>
          <p:nvPr>
            <p:ph type="sldNum" sz="quarter" idx="12"/>
          </p:nvPr>
        </p:nvSpPr>
        <p:spPr/>
        <p:txBody>
          <a:bodyPr/>
          <a:lstStyle/>
          <a:p>
            <a:fld id="{8DFE4C48-82A0-4D06-A24B-4C981D662F93}" type="slidenum">
              <a:rPr lang="de-DE" smtClean="0"/>
              <a:t>‹Nr.›</a:t>
            </a:fld>
            <a:endParaRPr lang="de-DE"/>
          </a:p>
        </p:txBody>
      </p:sp>
    </p:spTree>
    <p:extLst>
      <p:ext uri="{BB962C8B-B14F-4D97-AF65-F5344CB8AC3E}">
        <p14:creationId xmlns:p14="http://schemas.microsoft.com/office/powerpoint/2010/main" val="404753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xmlns="" id="{4DA8D0C4-28E2-4A7E-AE9C-A728911C10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xmlns="" id="{933F35DE-9DCA-423A-9E67-B685B2D7BE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xmlns="" id="{4202E116-4234-478B-BEFF-D82DB760CE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B21C52-2A48-4153-9C22-33E7F1ABAAD1}" type="datetimeFigureOut">
              <a:rPr lang="de-DE" smtClean="0"/>
              <a:t>22.03.2019</a:t>
            </a:fld>
            <a:endParaRPr lang="de-DE"/>
          </a:p>
        </p:txBody>
      </p:sp>
      <p:sp>
        <p:nvSpPr>
          <p:cNvPr id="5" name="Fußzeilenplatzhalter 4">
            <a:extLst>
              <a:ext uri="{FF2B5EF4-FFF2-40B4-BE49-F238E27FC236}">
                <a16:creationId xmlns:a16="http://schemas.microsoft.com/office/drawing/2014/main" xmlns="" id="{3CE69C8D-3CCB-40A6-B623-47441798BB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xmlns="" id="{403973DB-05FE-41C0-B3FD-060A7972AB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FE4C48-82A0-4D06-A24B-4C981D662F93}" type="slidenum">
              <a:rPr lang="de-DE" smtClean="0"/>
              <a:t>‹Nr.›</a:t>
            </a:fld>
            <a:endParaRPr lang="de-DE"/>
          </a:p>
        </p:txBody>
      </p:sp>
    </p:spTree>
    <p:extLst>
      <p:ext uri="{BB962C8B-B14F-4D97-AF65-F5344CB8AC3E}">
        <p14:creationId xmlns:p14="http://schemas.microsoft.com/office/powerpoint/2010/main" val="1910329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B5E8B3F-0121-47E1-A61A-5874F5F7E436}"/>
              </a:ext>
            </a:extLst>
          </p:cNvPr>
          <p:cNvSpPr>
            <a:spLocks noGrp="1"/>
          </p:cNvSpPr>
          <p:nvPr>
            <p:ph type="ctrTitle"/>
          </p:nvPr>
        </p:nvSpPr>
        <p:spPr>
          <a:xfrm>
            <a:off x="1524000" y="719691"/>
            <a:ext cx="9144000" cy="1268499"/>
          </a:xfrm>
          <a:solidFill>
            <a:schemeClr val="bg1">
              <a:lumMod val="95000"/>
            </a:schemeClr>
          </a:solidFill>
        </p:spPr>
        <p:txBody>
          <a:bodyPr>
            <a:normAutofit/>
          </a:bodyPr>
          <a:lstStyle/>
          <a:p>
            <a:r>
              <a:rPr lang="de-DE" sz="4000" b="1" dirty="0"/>
              <a:t>Der schriftliche Entwurf</a:t>
            </a:r>
            <a:br>
              <a:rPr lang="de-DE" sz="4000" b="1" dirty="0"/>
            </a:br>
            <a:r>
              <a:rPr lang="de-DE" sz="4000" b="1" dirty="0"/>
              <a:t>zu den Lehrproben</a:t>
            </a:r>
          </a:p>
        </p:txBody>
      </p:sp>
      <p:sp>
        <p:nvSpPr>
          <p:cNvPr id="3" name="Untertitel 2">
            <a:extLst>
              <a:ext uri="{FF2B5EF4-FFF2-40B4-BE49-F238E27FC236}">
                <a16:creationId xmlns:a16="http://schemas.microsoft.com/office/drawing/2014/main" xmlns="" id="{543A0E03-0AB4-4021-B8BF-AD6FF9296370}"/>
              </a:ext>
            </a:extLst>
          </p:cNvPr>
          <p:cNvSpPr>
            <a:spLocks noGrp="1"/>
          </p:cNvSpPr>
          <p:nvPr>
            <p:ph type="subTitle" idx="1"/>
          </p:nvPr>
        </p:nvSpPr>
        <p:spPr>
          <a:xfrm>
            <a:off x="1524000" y="2125576"/>
            <a:ext cx="9144000" cy="877683"/>
          </a:xfrm>
          <a:solidFill>
            <a:schemeClr val="bg1">
              <a:lumMod val="95000"/>
            </a:schemeClr>
          </a:solidFill>
        </p:spPr>
        <p:txBody>
          <a:bodyPr/>
          <a:lstStyle/>
          <a:p>
            <a:endParaRPr lang="de-DE" dirty="0"/>
          </a:p>
          <a:p>
            <a:r>
              <a:rPr lang="de-DE" b="1" dirty="0">
                <a:effectLst>
                  <a:outerShdw blurRad="38100" dist="38100" dir="2700000" algn="tl">
                    <a:srgbClr val="000000">
                      <a:alpha val="43137"/>
                    </a:srgbClr>
                  </a:outerShdw>
                </a:effectLst>
              </a:rPr>
              <a:t>und</a:t>
            </a:r>
          </a:p>
        </p:txBody>
      </p:sp>
      <p:graphicFrame>
        <p:nvGraphicFramePr>
          <p:cNvPr id="6" name="Tabelle 5">
            <a:extLst>
              <a:ext uri="{FF2B5EF4-FFF2-40B4-BE49-F238E27FC236}">
                <a16:creationId xmlns:a16="http://schemas.microsoft.com/office/drawing/2014/main" xmlns="" id="{FD11E90A-9014-41D4-A755-32BA6E76814F}"/>
              </a:ext>
            </a:extLst>
          </p:cNvPr>
          <p:cNvGraphicFramePr>
            <a:graphicFrameLocks noGrp="1"/>
          </p:cNvGraphicFramePr>
          <p:nvPr>
            <p:extLst>
              <p:ext uri="{D42A27DB-BD31-4B8C-83A1-F6EECF244321}">
                <p14:modId xmlns:p14="http://schemas.microsoft.com/office/powerpoint/2010/main" val="1346137557"/>
              </p:ext>
            </p:extLst>
          </p:nvPr>
        </p:nvGraphicFramePr>
        <p:xfrm>
          <a:off x="3600275" y="4173524"/>
          <a:ext cx="4991449" cy="1828800"/>
        </p:xfrm>
        <a:graphic>
          <a:graphicData uri="http://schemas.openxmlformats.org/drawingml/2006/table">
            <a:tbl>
              <a:tblPr firstRow="1" bandRow="1">
                <a:tableStyleId>{5940675A-B579-460E-94D1-54222C63F5DA}</a:tableStyleId>
              </a:tblPr>
              <a:tblGrid>
                <a:gridCol w="1038429">
                  <a:extLst>
                    <a:ext uri="{9D8B030D-6E8A-4147-A177-3AD203B41FA5}">
                      <a16:colId xmlns:a16="http://schemas.microsoft.com/office/drawing/2014/main" xmlns="" val="2010018089"/>
                    </a:ext>
                  </a:extLst>
                </a:gridCol>
                <a:gridCol w="1948052">
                  <a:extLst>
                    <a:ext uri="{9D8B030D-6E8A-4147-A177-3AD203B41FA5}">
                      <a16:colId xmlns:a16="http://schemas.microsoft.com/office/drawing/2014/main" xmlns="" val="10356233"/>
                    </a:ext>
                  </a:extLst>
                </a:gridCol>
                <a:gridCol w="2004968">
                  <a:extLst>
                    <a:ext uri="{9D8B030D-6E8A-4147-A177-3AD203B41FA5}">
                      <a16:colId xmlns:a16="http://schemas.microsoft.com/office/drawing/2014/main" xmlns="" val="2813723373"/>
                    </a:ext>
                  </a:extLst>
                </a:gridCol>
              </a:tblGrid>
              <a:tr h="370840">
                <a:tc>
                  <a:txBody>
                    <a:bodyPr/>
                    <a:lstStyle/>
                    <a:p>
                      <a:endParaRPr lang="de-DE" sz="2400" b="1" dirty="0">
                        <a:effectLst>
                          <a:outerShdw blurRad="38100" dist="38100" dir="2700000" algn="tl">
                            <a:srgbClr val="000000">
                              <a:alpha val="43137"/>
                            </a:srgbClr>
                          </a:outerShdw>
                        </a:effectLst>
                        <a:latin typeface="Arial Black" panose="020B0A04020102020204" pitchFamily="34" charset="0"/>
                      </a:endParaRPr>
                    </a:p>
                  </a:txBody>
                  <a:tcPr>
                    <a:solidFill>
                      <a:schemeClr val="bg1">
                        <a:lumMod val="95000"/>
                      </a:schemeClr>
                    </a:solidFill>
                  </a:tcPr>
                </a:tc>
                <a:tc>
                  <a:txBody>
                    <a:bodyPr/>
                    <a:lstStyle/>
                    <a:p>
                      <a:pPr algn="ctr"/>
                      <a:r>
                        <a:rPr lang="de-DE" sz="2400" b="1" dirty="0">
                          <a:effectLst>
                            <a:outerShdw blurRad="38100" dist="38100" dir="2700000" algn="tl">
                              <a:srgbClr val="000000">
                                <a:alpha val="43137"/>
                              </a:srgbClr>
                            </a:outerShdw>
                          </a:effectLst>
                        </a:rPr>
                        <a:t>Fach 1</a:t>
                      </a:r>
                    </a:p>
                  </a:txBody>
                  <a:tcPr>
                    <a:solidFill>
                      <a:schemeClr val="bg1">
                        <a:lumMod val="95000"/>
                      </a:schemeClr>
                    </a:solidFill>
                  </a:tcPr>
                </a:tc>
                <a:tc>
                  <a:txBody>
                    <a:bodyPr/>
                    <a:lstStyle/>
                    <a:p>
                      <a:pPr algn="ctr"/>
                      <a:r>
                        <a:rPr lang="de-DE" sz="2400" b="1" dirty="0">
                          <a:effectLst>
                            <a:outerShdw blurRad="38100" dist="38100" dir="2700000" algn="tl">
                              <a:srgbClr val="000000">
                                <a:alpha val="43137"/>
                              </a:srgbClr>
                            </a:outerShdw>
                          </a:effectLst>
                        </a:rPr>
                        <a:t>Fach 2</a:t>
                      </a:r>
                    </a:p>
                  </a:txBody>
                  <a:tcPr>
                    <a:solidFill>
                      <a:schemeClr val="bg1">
                        <a:lumMod val="95000"/>
                      </a:schemeClr>
                    </a:solidFill>
                  </a:tcPr>
                </a:tc>
                <a:extLst>
                  <a:ext uri="{0D108BD9-81ED-4DB2-BD59-A6C34878D82A}">
                    <a16:rowId xmlns:a16="http://schemas.microsoft.com/office/drawing/2014/main" xmlns="" val="2182297968"/>
                  </a:ext>
                </a:extLst>
              </a:tr>
              <a:tr h="370840">
                <a:tc>
                  <a:txBody>
                    <a:bodyPr/>
                    <a:lstStyle/>
                    <a:p>
                      <a:pPr marL="0" indent="0">
                        <a:buNone/>
                      </a:pPr>
                      <a:r>
                        <a:rPr lang="de-DE" sz="2400" b="1" dirty="0">
                          <a:effectLst>
                            <a:outerShdw blurRad="38100" dist="38100" dir="2700000" algn="tl">
                              <a:srgbClr val="000000">
                                <a:alpha val="43137"/>
                              </a:srgbClr>
                            </a:outerShdw>
                          </a:effectLst>
                        </a:rPr>
                        <a:t>1. LP</a:t>
                      </a:r>
                    </a:p>
                  </a:txBody>
                  <a:tcPr>
                    <a:solidFill>
                      <a:schemeClr val="bg1">
                        <a:lumMod val="95000"/>
                      </a:schemeClr>
                    </a:solidFill>
                  </a:tcPr>
                </a:tc>
                <a:tc>
                  <a:txBody>
                    <a:bodyPr/>
                    <a:lstStyle/>
                    <a:p>
                      <a:pPr algn="ctr"/>
                      <a:r>
                        <a:rPr lang="de-DE" sz="2400" b="1" dirty="0">
                          <a:effectLst>
                            <a:outerShdw blurRad="38100" dist="38100" dir="2700000" algn="tl">
                              <a:srgbClr val="000000">
                                <a:alpha val="43137"/>
                              </a:srgbClr>
                            </a:outerShdw>
                          </a:effectLst>
                        </a:rPr>
                        <a:t>KF</a:t>
                      </a:r>
                    </a:p>
                  </a:txBody>
                  <a:tcPr>
                    <a:solidFill>
                      <a:schemeClr val="bg1">
                        <a:lumMod val="95000"/>
                      </a:schemeClr>
                    </a:solidFill>
                  </a:tcPr>
                </a:tc>
                <a:tc>
                  <a:txBody>
                    <a:bodyPr/>
                    <a:lstStyle/>
                    <a:p>
                      <a:pPr algn="ctr"/>
                      <a:r>
                        <a:rPr lang="de-DE" sz="2400" b="1" dirty="0">
                          <a:effectLst>
                            <a:outerShdw blurRad="38100" dist="38100" dir="2700000" algn="tl">
                              <a:srgbClr val="000000">
                                <a:alpha val="43137"/>
                              </a:srgbClr>
                            </a:outerShdw>
                          </a:effectLst>
                        </a:rPr>
                        <a:t>LF</a:t>
                      </a:r>
                    </a:p>
                  </a:txBody>
                  <a:tcPr>
                    <a:solidFill>
                      <a:schemeClr val="bg1">
                        <a:lumMod val="95000"/>
                      </a:schemeClr>
                    </a:solidFill>
                  </a:tcPr>
                </a:tc>
                <a:extLst>
                  <a:ext uri="{0D108BD9-81ED-4DB2-BD59-A6C34878D82A}">
                    <a16:rowId xmlns:a16="http://schemas.microsoft.com/office/drawing/2014/main" xmlns="" val="822110344"/>
                  </a:ext>
                </a:extLst>
              </a:tr>
              <a:tr h="370840">
                <a:tc>
                  <a:txBody>
                    <a:bodyPr/>
                    <a:lstStyle/>
                    <a:p>
                      <a:r>
                        <a:rPr lang="de-DE" sz="2400" b="1" dirty="0">
                          <a:effectLst>
                            <a:outerShdw blurRad="38100" dist="38100" dir="2700000" algn="tl">
                              <a:srgbClr val="000000">
                                <a:alpha val="43137"/>
                              </a:srgbClr>
                            </a:outerShdw>
                          </a:effectLst>
                        </a:rPr>
                        <a:t>2. LP</a:t>
                      </a:r>
                    </a:p>
                  </a:txBody>
                  <a:tcPr>
                    <a:solidFill>
                      <a:schemeClr val="bg1">
                        <a:lumMod val="95000"/>
                      </a:schemeClr>
                    </a:solidFill>
                  </a:tcPr>
                </a:tc>
                <a:tc>
                  <a:txBody>
                    <a:bodyPr/>
                    <a:lstStyle/>
                    <a:p>
                      <a:pPr algn="ctr"/>
                      <a:r>
                        <a:rPr lang="de-DE" sz="2400" b="1" dirty="0">
                          <a:effectLst>
                            <a:outerShdw blurRad="38100" dist="38100" dir="2700000" algn="tl">
                              <a:srgbClr val="000000">
                                <a:alpha val="43137"/>
                              </a:srgbClr>
                            </a:outerShdw>
                          </a:effectLst>
                        </a:rPr>
                        <a:t>LF</a:t>
                      </a:r>
                    </a:p>
                  </a:txBody>
                  <a:tcPr>
                    <a:solidFill>
                      <a:schemeClr val="bg1">
                        <a:lumMod val="95000"/>
                      </a:schemeClr>
                    </a:solidFill>
                  </a:tcPr>
                </a:tc>
                <a:tc>
                  <a:txBody>
                    <a:bodyPr/>
                    <a:lstStyle/>
                    <a:p>
                      <a:pPr algn="ctr"/>
                      <a:r>
                        <a:rPr lang="de-DE" sz="2400" b="1" dirty="0">
                          <a:effectLst>
                            <a:outerShdw blurRad="38100" dist="38100" dir="2700000" algn="tl">
                              <a:srgbClr val="000000">
                                <a:alpha val="43137"/>
                              </a:srgbClr>
                            </a:outerShdw>
                          </a:effectLst>
                        </a:rPr>
                        <a:t>KF</a:t>
                      </a:r>
                    </a:p>
                  </a:txBody>
                  <a:tcPr>
                    <a:solidFill>
                      <a:schemeClr val="bg1">
                        <a:lumMod val="95000"/>
                      </a:schemeClr>
                    </a:solidFill>
                  </a:tcPr>
                </a:tc>
                <a:extLst>
                  <a:ext uri="{0D108BD9-81ED-4DB2-BD59-A6C34878D82A}">
                    <a16:rowId xmlns:a16="http://schemas.microsoft.com/office/drawing/2014/main" xmlns="" val="2123984797"/>
                  </a:ext>
                </a:extLst>
              </a:tr>
              <a:tr h="370840">
                <a:tc>
                  <a:txBody>
                    <a:bodyPr/>
                    <a:lstStyle/>
                    <a:p>
                      <a:r>
                        <a:rPr lang="de-DE" sz="2400" b="1" dirty="0">
                          <a:effectLst>
                            <a:outerShdw blurRad="38100" dist="38100" dir="2700000" algn="tl">
                              <a:srgbClr val="000000">
                                <a:alpha val="43137"/>
                              </a:srgbClr>
                            </a:outerShdw>
                          </a:effectLst>
                        </a:rPr>
                        <a:t>PLP</a:t>
                      </a:r>
                    </a:p>
                  </a:txBody>
                  <a:tcPr>
                    <a:solidFill>
                      <a:schemeClr val="bg1">
                        <a:lumMod val="95000"/>
                      </a:schemeClr>
                    </a:solidFill>
                  </a:tcPr>
                </a:tc>
                <a:tc>
                  <a:txBody>
                    <a:bodyPr/>
                    <a:lstStyle/>
                    <a:p>
                      <a:pPr algn="ctr"/>
                      <a:r>
                        <a:rPr lang="de-DE" sz="2400" b="1" dirty="0">
                          <a:effectLst>
                            <a:outerShdw blurRad="38100" dist="38100" dir="2700000" algn="tl">
                              <a:srgbClr val="000000">
                                <a:alpha val="43137"/>
                              </a:srgbClr>
                            </a:outerShdw>
                          </a:effectLst>
                        </a:rPr>
                        <a:t>LF</a:t>
                      </a:r>
                    </a:p>
                  </a:txBody>
                  <a:tcPr>
                    <a:solidFill>
                      <a:schemeClr val="bg1">
                        <a:lumMod val="95000"/>
                      </a:schemeClr>
                    </a:solidFill>
                  </a:tcPr>
                </a:tc>
                <a:tc>
                  <a:txBody>
                    <a:bodyPr/>
                    <a:lstStyle/>
                    <a:p>
                      <a:pPr algn="ctr"/>
                      <a:r>
                        <a:rPr lang="de-DE" sz="2400" b="1" dirty="0">
                          <a:effectLst>
                            <a:outerShdw blurRad="38100" dist="38100" dir="2700000" algn="tl">
                              <a:srgbClr val="000000">
                                <a:alpha val="43137"/>
                              </a:srgbClr>
                            </a:outerShdw>
                          </a:effectLst>
                        </a:rPr>
                        <a:t>LF</a:t>
                      </a:r>
                    </a:p>
                  </a:txBody>
                  <a:tcPr>
                    <a:solidFill>
                      <a:schemeClr val="bg1">
                        <a:lumMod val="95000"/>
                      </a:schemeClr>
                    </a:solidFill>
                  </a:tcPr>
                </a:tc>
                <a:extLst>
                  <a:ext uri="{0D108BD9-81ED-4DB2-BD59-A6C34878D82A}">
                    <a16:rowId xmlns:a16="http://schemas.microsoft.com/office/drawing/2014/main" xmlns="" val="3882533818"/>
                  </a:ext>
                </a:extLst>
              </a:tr>
            </a:tbl>
          </a:graphicData>
        </a:graphic>
      </p:graphicFrame>
      <p:sp>
        <p:nvSpPr>
          <p:cNvPr id="7" name="Sprechblase: rechteckig mit abgerundeten Ecken 6">
            <a:extLst>
              <a:ext uri="{FF2B5EF4-FFF2-40B4-BE49-F238E27FC236}">
                <a16:creationId xmlns:a16="http://schemas.microsoft.com/office/drawing/2014/main" xmlns="" id="{8CABF057-F4AE-4029-8E25-5710FE8811DD}"/>
              </a:ext>
            </a:extLst>
          </p:cNvPr>
          <p:cNvSpPr/>
          <p:nvPr/>
        </p:nvSpPr>
        <p:spPr>
          <a:xfrm>
            <a:off x="9043332" y="4111071"/>
            <a:ext cx="2130803" cy="746621"/>
          </a:xfrm>
          <a:prstGeom prst="wedgeRoundRectCallout">
            <a:avLst>
              <a:gd name="adj1" fmla="val -82250"/>
              <a:gd name="adj2" fmla="val -102"/>
              <a:gd name="adj3" fmla="val 16667"/>
            </a:avLst>
          </a:prstGeom>
          <a:solidFill>
            <a:schemeClr val="bg1">
              <a:lumMod val="95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de-DE" sz="2000" b="1" dirty="0"/>
              <a:t>Fach 1 / Fach 2</a:t>
            </a:r>
          </a:p>
          <a:p>
            <a:pPr algn="ctr"/>
            <a:r>
              <a:rPr lang="de-DE" sz="2000" b="1" dirty="0"/>
              <a:t>frei wählbar</a:t>
            </a:r>
          </a:p>
        </p:txBody>
      </p:sp>
      <p:pic>
        <p:nvPicPr>
          <p:cNvPr id="8" name="Grafik 7">
            <a:extLst>
              <a:ext uri="{FF2B5EF4-FFF2-40B4-BE49-F238E27FC236}">
                <a16:creationId xmlns:a16="http://schemas.microsoft.com/office/drawing/2014/main" xmlns="" id="{21145F5F-C657-428E-B52E-7F9F883C5BAE}"/>
              </a:ext>
            </a:extLst>
          </p:cNvPr>
          <p:cNvPicPr>
            <a:picLocks noChangeAspect="1"/>
          </p:cNvPicPr>
          <p:nvPr/>
        </p:nvPicPr>
        <p:blipFill>
          <a:blip r:embed="rId2"/>
          <a:stretch>
            <a:fillRect/>
          </a:stretch>
        </p:blipFill>
        <p:spPr>
          <a:xfrm rot="20962173">
            <a:off x="396758" y="1352790"/>
            <a:ext cx="2373733" cy="1582489"/>
          </a:xfrm>
          <a:prstGeom prst="rect">
            <a:avLst/>
          </a:prstGeom>
        </p:spPr>
      </p:pic>
      <p:sp>
        <p:nvSpPr>
          <p:cNvPr id="9" name="Sprechblase: rechteckig mit abgerundeten Ecken 8">
            <a:extLst>
              <a:ext uri="{FF2B5EF4-FFF2-40B4-BE49-F238E27FC236}">
                <a16:creationId xmlns:a16="http://schemas.microsoft.com/office/drawing/2014/main" xmlns="" id="{22D99326-BB73-4FB3-A85A-87D0D368F18C}"/>
              </a:ext>
            </a:extLst>
          </p:cNvPr>
          <p:cNvSpPr/>
          <p:nvPr/>
        </p:nvSpPr>
        <p:spPr>
          <a:xfrm>
            <a:off x="7794771" y="3140645"/>
            <a:ext cx="2130803" cy="746621"/>
          </a:xfrm>
          <a:prstGeom prst="wedgeRoundRectCallout">
            <a:avLst>
              <a:gd name="adj1" fmla="val -71620"/>
              <a:gd name="adj2" fmla="val -64147"/>
              <a:gd name="adj3" fmla="val 16667"/>
            </a:avLst>
          </a:prstGeom>
          <a:solidFill>
            <a:schemeClr val="accent2">
              <a:lumMod val="40000"/>
              <a:lumOff val="6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de-DE" sz="2000" b="1" dirty="0"/>
              <a:t>maximal 25 Blätter</a:t>
            </a:r>
          </a:p>
        </p:txBody>
      </p:sp>
      <p:sp>
        <p:nvSpPr>
          <p:cNvPr id="10" name="Sprechblase: rechteckig mit abgerundeten Ecken 9">
            <a:extLst>
              <a:ext uri="{FF2B5EF4-FFF2-40B4-BE49-F238E27FC236}">
                <a16:creationId xmlns:a16="http://schemas.microsoft.com/office/drawing/2014/main" xmlns="" id="{4F98DE53-75AA-4C65-912B-6E67AAF97BEC}"/>
              </a:ext>
            </a:extLst>
          </p:cNvPr>
          <p:cNvSpPr/>
          <p:nvPr/>
        </p:nvSpPr>
        <p:spPr>
          <a:xfrm>
            <a:off x="2372095" y="3147917"/>
            <a:ext cx="2130803" cy="746621"/>
          </a:xfrm>
          <a:prstGeom prst="wedgeRoundRectCallout">
            <a:avLst>
              <a:gd name="adj1" fmla="val 76411"/>
              <a:gd name="adj2" fmla="val -61900"/>
              <a:gd name="adj3" fmla="val 16667"/>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de-DE" sz="2000" b="1" dirty="0"/>
              <a:t>maximal 18 Blätter</a:t>
            </a:r>
          </a:p>
        </p:txBody>
      </p:sp>
      <p:sp>
        <p:nvSpPr>
          <p:cNvPr id="4" name="Textfeld 3">
            <a:extLst>
              <a:ext uri="{FF2B5EF4-FFF2-40B4-BE49-F238E27FC236}">
                <a16:creationId xmlns:a16="http://schemas.microsoft.com/office/drawing/2014/main" xmlns="" id="{919B7182-E139-4F6E-90A5-AB14E4EDE376}"/>
              </a:ext>
            </a:extLst>
          </p:cNvPr>
          <p:cNvSpPr txBox="1"/>
          <p:nvPr/>
        </p:nvSpPr>
        <p:spPr>
          <a:xfrm>
            <a:off x="3437496" y="2547317"/>
            <a:ext cx="2298584" cy="461665"/>
          </a:xfrm>
          <a:prstGeom prst="rect">
            <a:avLst/>
          </a:prstGeom>
          <a:solidFill>
            <a:schemeClr val="accent6">
              <a:lumMod val="40000"/>
              <a:lumOff val="60000"/>
            </a:schemeClr>
          </a:solidFill>
          <a:ln>
            <a:solidFill>
              <a:schemeClr val="tx1"/>
            </a:solidFill>
          </a:ln>
        </p:spPr>
        <p:txBody>
          <a:bodyPr wrap="square" rtlCol="0">
            <a:spAutoFit/>
          </a:bodyPr>
          <a:lstStyle/>
          <a:p>
            <a:r>
              <a:rPr lang="de-DE" sz="2400" b="1" dirty="0">
                <a:effectLst>
                  <a:outerShdw blurRad="38100" dist="38100" dir="2700000" algn="tl">
                    <a:srgbClr val="000000">
                      <a:alpha val="43137"/>
                    </a:srgbClr>
                  </a:outerShdw>
                </a:effectLst>
              </a:rPr>
              <a:t>Kurzfassung (KF)</a:t>
            </a:r>
            <a:endParaRPr lang="de-DE" sz="2400" dirty="0"/>
          </a:p>
        </p:txBody>
      </p:sp>
      <p:sp>
        <p:nvSpPr>
          <p:cNvPr id="11" name="Textfeld 10">
            <a:extLst>
              <a:ext uri="{FF2B5EF4-FFF2-40B4-BE49-F238E27FC236}">
                <a16:creationId xmlns:a16="http://schemas.microsoft.com/office/drawing/2014/main" xmlns="" id="{274B78A1-1E25-4D3D-BD75-F9B069DB0A18}"/>
              </a:ext>
            </a:extLst>
          </p:cNvPr>
          <p:cNvSpPr txBox="1"/>
          <p:nvPr/>
        </p:nvSpPr>
        <p:spPr>
          <a:xfrm>
            <a:off x="6421988" y="2528084"/>
            <a:ext cx="2298584" cy="461665"/>
          </a:xfrm>
          <a:prstGeom prst="rect">
            <a:avLst/>
          </a:prstGeom>
          <a:solidFill>
            <a:schemeClr val="accent2">
              <a:lumMod val="40000"/>
              <a:lumOff val="60000"/>
            </a:schemeClr>
          </a:solidFill>
          <a:ln>
            <a:solidFill>
              <a:schemeClr val="tx1"/>
            </a:solidFill>
          </a:ln>
        </p:spPr>
        <p:txBody>
          <a:bodyPr wrap="square" rtlCol="0">
            <a:spAutoFit/>
          </a:bodyPr>
          <a:lstStyle/>
          <a:p>
            <a:r>
              <a:rPr lang="de-DE" sz="2400" b="1" dirty="0">
                <a:effectLst>
                  <a:outerShdw blurRad="38100" dist="38100" dir="2700000" algn="tl">
                    <a:srgbClr val="000000">
                      <a:alpha val="43137"/>
                    </a:srgbClr>
                  </a:outerShdw>
                </a:effectLst>
              </a:rPr>
              <a:t>Langfassung (LF)</a:t>
            </a:r>
            <a:endParaRPr lang="de-DE" sz="2400" dirty="0"/>
          </a:p>
        </p:txBody>
      </p:sp>
      <p:pic>
        <p:nvPicPr>
          <p:cNvPr id="5" name="Grafik 4">
            <a:extLst>
              <a:ext uri="{FF2B5EF4-FFF2-40B4-BE49-F238E27FC236}">
                <a16:creationId xmlns:a16="http://schemas.microsoft.com/office/drawing/2014/main" xmlns="" id="{CE8CC3D0-9F69-471F-8B8F-6DF77B917D27}"/>
              </a:ext>
            </a:extLst>
          </p:cNvPr>
          <p:cNvPicPr>
            <a:picLocks noChangeAspect="1"/>
          </p:cNvPicPr>
          <p:nvPr/>
        </p:nvPicPr>
        <p:blipFill rotWithShape="1">
          <a:blip r:embed="rId3"/>
          <a:srcRect b="15204"/>
          <a:stretch/>
        </p:blipFill>
        <p:spPr>
          <a:xfrm rot="631582">
            <a:off x="8773017" y="1065469"/>
            <a:ext cx="2517879" cy="1532864"/>
          </a:xfrm>
          <a:prstGeom prst="rect">
            <a:avLst/>
          </a:prstGeom>
        </p:spPr>
      </p:pic>
    </p:spTree>
    <p:extLst>
      <p:ext uri="{BB962C8B-B14F-4D97-AF65-F5344CB8AC3E}">
        <p14:creationId xmlns:p14="http://schemas.microsoft.com/office/powerpoint/2010/main" val="126964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7" grpId="0" animBg="1"/>
      <p:bldP spid="9" grpId="0" animBg="1"/>
      <p:bldP spid="10" grpId="0" animBg="1"/>
      <p:bldP spid="4" grpId="0" animBg="1"/>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lipse 6">
            <a:extLst>
              <a:ext uri="{FF2B5EF4-FFF2-40B4-BE49-F238E27FC236}">
                <a16:creationId xmlns:a16="http://schemas.microsoft.com/office/drawing/2014/main" xmlns="" id="{644FAD9D-7130-4D65-9A13-767D2B28542E}"/>
              </a:ext>
            </a:extLst>
          </p:cNvPr>
          <p:cNvSpPr/>
          <p:nvPr/>
        </p:nvSpPr>
        <p:spPr>
          <a:xfrm>
            <a:off x="5167618" y="314669"/>
            <a:ext cx="2449586" cy="877681"/>
          </a:xfrm>
          <a:prstGeom prst="ellipse">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de-DE"/>
          </a:p>
        </p:txBody>
      </p:sp>
      <p:sp>
        <p:nvSpPr>
          <p:cNvPr id="2" name="Textfeld 1">
            <a:extLst>
              <a:ext uri="{FF2B5EF4-FFF2-40B4-BE49-F238E27FC236}">
                <a16:creationId xmlns:a16="http://schemas.microsoft.com/office/drawing/2014/main" xmlns="" id="{29E3C727-B32B-4483-8DA4-57411CF92434}"/>
              </a:ext>
            </a:extLst>
          </p:cNvPr>
          <p:cNvSpPr txBox="1"/>
          <p:nvPr/>
        </p:nvSpPr>
        <p:spPr>
          <a:xfrm>
            <a:off x="2038525" y="494950"/>
            <a:ext cx="9018165" cy="5262979"/>
          </a:xfrm>
          <a:prstGeom prst="rect">
            <a:avLst/>
          </a:prstGeom>
          <a:noFill/>
        </p:spPr>
        <p:txBody>
          <a:bodyPr wrap="square" rtlCol="0">
            <a:spAutoFit/>
          </a:bodyPr>
          <a:lstStyle/>
          <a:p>
            <a:r>
              <a:rPr lang="de-DE" sz="2400" b="1" dirty="0"/>
              <a:t>nummeriertes </a:t>
            </a:r>
            <a:r>
              <a:rPr lang="de-DE" sz="2400" b="1" u="sng" dirty="0"/>
              <a:t>Material</a:t>
            </a:r>
            <a:r>
              <a:rPr lang="de-DE" sz="2400" b="1" dirty="0"/>
              <a:t>, max. 10 Seiten</a:t>
            </a:r>
            <a:br>
              <a:rPr lang="de-DE" sz="2400" b="1" dirty="0"/>
            </a:br>
            <a:endParaRPr lang="de-DE" sz="2400" b="1" u="sng" dirty="0"/>
          </a:p>
          <a:p>
            <a:pPr marL="342900" indent="-342900">
              <a:buFont typeface="Arial" panose="020B0604020202020204" pitchFamily="34" charset="0"/>
              <a:buChar char="•"/>
            </a:pPr>
            <a:r>
              <a:rPr lang="de-DE" sz="2400" b="1" dirty="0"/>
              <a:t>nur </a:t>
            </a:r>
            <a:r>
              <a:rPr lang="de-DE" sz="2400" b="1" u="sng" dirty="0"/>
              <a:t>Erwartungshorizont des Schülermaterials</a:t>
            </a:r>
            <a:r>
              <a:rPr lang="de-DE" sz="2400" b="1" dirty="0"/>
              <a:t>, differenziertes Material mit Kennzeichnung des Anforderungsniveaus / Schwierigkeitsgrades (bei sehr umfangreich differenziertem Material eine repräsentative Auswahl treffen)</a:t>
            </a:r>
            <a:br>
              <a:rPr lang="de-DE" sz="2400" b="1" dirty="0"/>
            </a:br>
            <a:endParaRPr lang="de-DE" sz="2400" b="1" dirty="0"/>
          </a:p>
          <a:p>
            <a:pPr marL="342900" indent="-342900">
              <a:buFont typeface="Arial" panose="020B0604020202020204" pitchFamily="34" charset="0"/>
              <a:buChar char="•"/>
            </a:pPr>
            <a:r>
              <a:rPr lang="de-DE" sz="2400" b="1" u="sng" dirty="0"/>
              <a:t>Quellenangaben</a:t>
            </a:r>
            <a:r>
              <a:rPr lang="de-DE" sz="2400" b="1" dirty="0"/>
              <a:t> (Bild- und Textquellen) auf die Blattrückseite</a:t>
            </a:r>
            <a:br>
              <a:rPr lang="de-DE" sz="2400" b="1" dirty="0"/>
            </a:br>
            <a:endParaRPr lang="de-DE" sz="2400" b="1" dirty="0"/>
          </a:p>
          <a:p>
            <a:pPr marL="342900" indent="-342900">
              <a:buFont typeface="Arial" panose="020B0604020202020204" pitchFamily="34" charset="0"/>
              <a:buChar char="•"/>
            </a:pPr>
            <a:r>
              <a:rPr lang="de-DE" sz="2400" b="1" dirty="0"/>
              <a:t>kürzere </a:t>
            </a:r>
            <a:r>
              <a:rPr lang="de-DE" sz="2400" b="1" u="sng" dirty="0"/>
              <a:t>PPP / SBP, OH-Folien</a:t>
            </a:r>
            <a:r>
              <a:rPr lang="de-DE" sz="2400" b="1" dirty="0"/>
              <a:t> 	</a:t>
            </a:r>
            <a:br>
              <a:rPr lang="de-DE" sz="2400" b="1" dirty="0"/>
            </a:br>
            <a:r>
              <a:rPr lang="de-DE" sz="2400" b="1" dirty="0"/>
              <a:t>(umfangreiche PPP und SBP, Filmsequenzen, Tondokumente auf </a:t>
            </a:r>
            <a:r>
              <a:rPr lang="de-DE" sz="2400" b="1" u="sng" dirty="0"/>
              <a:t>Datenträger </a:t>
            </a:r>
            <a:r>
              <a:rPr lang="de-DE" sz="2400" b="1" dirty="0"/>
              <a:t>beifügen)</a:t>
            </a:r>
            <a:br>
              <a:rPr lang="de-DE" sz="2400" b="1" dirty="0"/>
            </a:br>
            <a:endParaRPr lang="de-DE" sz="2400" b="1" dirty="0"/>
          </a:p>
          <a:p>
            <a:pPr marL="342900" indent="-342900">
              <a:buFont typeface="Arial" panose="020B0604020202020204" pitchFamily="34" charset="0"/>
              <a:buChar char="•"/>
            </a:pPr>
            <a:r>
              <a:rPr lang="de-DE" sz="2400" b="1" u="sng" dirty="0"/>
              <a:t>Tafelbild</a:t>
            </a:r>
            <a:endParaRPr lang="de-DE" sz="2400" b="1" dirty="0"/>
          </a:p>
        </p:txBody>
      </p:sp>
      <p:sp>
        <p:nvSpPr>
          <p:cNvPr id="3" name="Untertitel 2">
            <a:extLst>
              <a:ext uri="{FF2B5EF4-FFF2-40B4-BE49-F238E27FC236}">
                <a16:creationId xmlns:a16="http://schemas.microsoft.com/office/drawing/2014/main" xmlns="" id="{D7520A45-BD19-41E0-A670-2EA562F2FF27}"/>
              </a:ext>
            </a:extLst>
          </p:cNvPr>
          <p:cNvSpPr txBox="1">
            <a:spLocks/>
          </p:cNvSpPr>
          <p:nvPr/>
        </p:nvSpPr>
        <p:spPr>
          <a:xfrm>
            <a:off x="260059" y="590392"/>
            <a:ext cx="1635851" cy="558900"/>
          </a:xfrm>
          <a:prstGeom prst="rect">
            <a:avLst/>
          </a:prstGeom>
          <a:solidFill>
            <a:schemeClr val="accent6">
              <a:lumMod val="20000"/>
              <a:lumOff val="8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b="1" dirty="0">
                <a:effectLst>
                  <a:outerShdw blurRad="38100" dist="38100" dir="2700000" algn="tl">
                    <a:srgbClr val="000000">
                      <a:alpha val="43137"/>
                    </a:srgbClr>
                  </a:outerShdw>
                </a:effectLst>
              </a:rPr>
              <a:t>in KF: 3.2</a:t>
            </a:r>
          </a:p>
        </p:txBody>
      </p:sp>
      <p:sp>
        <p:nvSpPr>
          <p:cNvPr id="4" name="Untertitel 2">
            <a:extLst>
              <a:ext uri="{FF2B5EF4-FFF2-40B4-BE49-F238E27FC236}">
                <a16:creationId xmlns:a16="http://schemas.microsoft.com/office/drawing/2014/main" xmlns="" id="{8019CFCB-0BCD-4E66-A26A-AA1D154A1936}"/>
              </a:ext>
            </a:extLst>
          </p:cNvPr>
          <p:cNvSpPr txBox="1">
            <a:spLocks/>
          </p:cNvSpPr>
          <p:nvPr/>
        </p:nvSpPr>
        <p:spPr>
          <a:xfrm>
            <a:off x="260058" y="1149292"/>
            <a:ext cx="1635851" cy="558900"/>
          </a:xfrm>
          <a:prstGeom prst="rect">
            <a:avLst/>
          </a:prstGeom>
          <a:solidFill>
            <a:schemeClr val="accent2">
              <a:lumMod val="40000"/>
              <a:lumOff val="6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b="1" dirty="0">
                <a:effectLst>
                  <a:outerShdw blurRad="38100" dist="38100" dir="2700000" algn="tl">
                    <a:srgbClr val="000000">
                      <a:alpha val="43137"/>
                    </a:srgbClr>
                  </a:outerShdw>
                </a:effectLst>
              </a:rPr>
              <a:t>in LF: 7.3 </a:t>
            </a:r>
          </a:p>
        </p:txBody>
      </p:sp>
      <p:sp>
        <p:nvSpPr>
          <p:cNvPr id="6" name="Untertitel 2">
            <a:extLst>
              <a:ext uri="{FF2B5EF4-FFF2-40B4-BE49-F238E27FC236}">
                <a16:creationId xmlns:a16="http://schemas.microsoft.com/office/drawing/2014/main" xmlns="" id="{2D63CFC0-D3E7-4EB8-8AC6-DB46E95CC52B}"/>
              </a:ext>
            </a:extLst>
          </p:cNvPr>
          <p:cNvSpPr txBox="1">
            <a:spLocks/>
          </p:cNvSpPr>
          <p:nvPr/>
        </p:nvSpPr>
        <p:spPr>
          <a:xfrm>
            <a:off x="260057" y="5704880"/>
            <a:ext cx="1635851" cy="558900"/>
          </a:xfrm>
          <a:prstGeom prst="rect">
            <a:avLst/>
          </a:prstGeom>
          <a:solidFill>
            <a:schemeClr val="accent6">
              <a:lumMod val="20000"/>
              <a:lumOff val="8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b="1" dirty="0">
                <a:effectLst>
                  <a:outerShdw blurRad="38100" dist="38100" dir="2700000" algn="tl">
                    <a:srgbClr val="000000">
                      <a:alpha val="43137"/>
                    </a:srgbClr>
                  </a:outerShdw>
                </a:effectLst>
              </a:rPr>
              <a:t>in KF: 3.3</a:t>
            </a:r>
          </a:p>
        </p:txBody>
      </p:sp>
      <p:sp>
        <p:nvSpPr>
          <p:cNvPr id="8" name="Untertitel 2">
            <a:extLst>
              <a:ext uri="{FF2B5EF4-FFF2-40B4-BE49-F238E27FC236}">
                <a16:creationId xmlns:a16="http://schemas.microsoft.com/office/drawing/2014/main" xmlns="" id="{A6606D76-4DB8-4DCB-A8F2-999A907C751C}"/>
              </a:ext>
            </a:extLst>
          </p:cNvPr>
          <p:cNvSpPr txBox="1">
            <a:spLocks/>
          </p:cNvSpPr>
          <p:nvPr/>
        </p:nvSpPr>
        <p:spPr>
          <a:xfrm>
            <a:off x="260057" y="6254359"/>
            <a:ext cx="1635851" cy="558900"/>
          </a:xfrm>
          <a:prstGeom prst="rect">
            <a:avLst/>
          </a:prstGeom>
          <a:solidFill>
            <a:schemeClr val="accent2">
              <a:lumMod val="40000"/>
              <a:lumOff val="6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b="1" dirty="0">
                <a:effectLst>
                  <a:outerShdw blurRad="38100" dist="38100" dir="2700000" algn="tl">
                    <a:srgbClr val="000000">
                      <a:alpha val="43137"/>
                    </a:srgbClr>
                  </a:outerShdw>
                </a:effectLst>
              </a:rPr>
              <a:t>in LF: 7.5 </a:t>
            </a:r>
          </a:p>
        </p:txBody>
      </p:sp>
      <p:sp>
        <p:nvSpPr>
          <p:cNvPr id="5" name="Textfeld 4">
            <a:extLst>
              <a:ext uri="{FF2B5EF4-FFF2-40B4-BE49-F238E27FC236}">
                <a16:creationId xmlns:a16="http://schemas.microsoft.com/office/drawing/2014/main" xmlns="" id="{C802D698-E0A9-4320-9A46-9424931AC0A7}"/>
              </a:ext>
            </a:extLst>
          </p:cNvPr>
          <p:cNvSpPr txBox="1"/>
          <p:nvPr/>
        </p:nvSpPr>
        <p:spPr>
          <a:xfrm>
            <a:off x="2055302" y="5757929"/>
            <a:ext cx="6224631" cy="830997"/>
          </a:xfrm>
          <a:prstGeom prst="rect">
            <a:avLst/>
          </a:prstGeom>
          <a:noFill/>
        </p:spPr>
        <p:txBody>
          <a:bodyPr wrap="square" rtlCol="0">
            <a:spAutoFit/>
          </a:bodyPr>
          <a:lstStyle/>
          <a:p>
            <a:r>
              <a:rPr lang="de-DE" sz="2400" b="1" dirty="0"/>
              <a:t>Fachliche Besonderheit </a:t>
            </a:r>
            <a:br>
              <a:rPr lang="de-DE" sz="2400" b="1" dirty="0"/>
            </a:br>
            <a:r>
              <a:rPr lang="de-DE" sz="2400" b="1" dirty="0"/>
              <a:t>(z.B. Gefährdungsbeurteilung im Fach Chemie)</a:t>
            </a:r>
          </a:p>
        </p:txBody>
      </p:sp>
      <p:sp>
        <p:nvSpPr>
          <p:cNvPr id="9" name="Legende: Linie 8">
            <a:extLst>
              <a:ext uri="{FF2B5EF4-FFF2-40B4-BE49-F238E27FC236}">
                <a16:creationId xmlns:a16="http://schemas.microsoft.com/office/drawing/2014/main" xmlns="" id="{B9880EF4-4082-480B-8C3D-8A0B826A4897}"/>
              </a:ext>
            </a:extLst>
          </p:cNvPr>
          <p:cNvSpPr/>
          <p:nvPr/>
        </p:nvSpPr>
        <p:spPr>
          <a:xfrm>
            <a:off x="8575234" y="5832860"/>
            <a:ext cx="2640848" cy="430920"/>
          </a:xfrm>
          <a:prstGeom prst="borderCallout1">
            <a:avLst>
              <a:gd name="adj1" fmla="val 27981"/>
              <a:gd name="adj2" fmla="val -1048"/>
              <a:gd name="adj3" fmla="val 35952"/>
              <a:gd name="adj4" fmla="val -109432"/>
            </a:avLst>
          </a:prstGeom>
          <a:ln w="38100"/>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07000"/>
              </a:lnSpc>
              <a:spcAft>
                <a:spcPts val="800"/>
              </a:spcAft>
            </a:pPr>
            <a:r>
              <a:rPr lang="de-DE" dirty="0">
                <a:latin typeface="Arial Black" panose="020B0A04020102020204" pitchFamily="34" charset="0"/>
                <a:ea typeface="Calibri" panose="020F0502020204030204" pitchFamily="34" charset="0"/>
                <a:cs typeface="Times New Roman" panose="02020603050405020304" pitchFamily="18" charset="0"/>
              </a:rPr>
              <a:t>falls erforderlich</a:t>
            </a:r>
          </a:p>
        </p:txBody>
      </p:sp>
    </p:spTree>
    <p:extLst>
      <p:ext uri="{BB962C8B-B14F-4D97-AF65-F5344CB8AC3E}">
        <p14:creationId xmlns:p14="http://schemas.microsoft.com/office/powerpoint/2010/main" val="1560492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 calcmode="lin" valueType="num">
                                      <p:cBhvr additive="base">
                                        <p:cTn id="2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8" grpId="0" animBg="1"/>
      <p:bldP spid="5" grpId="0"/>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a:extLst>
              <a:ext uri="{FF2B5EF4-FFF2-40B4-BE49-F238E27FC236}">
                <a16:creationId xmlns:a16="http://schemas.microsoft.com/office/drawing/2014/main" xmlns="" id="{901AE213-191C-4208-927B-7BFD97BBA21D}"/>
              </a:ext>
            </a:extLst>
          </p:cNvPr>
          <p:cNvGraphicFramePr>
            <a:graphicFrameLocks noGrp="1"/>
          </p:cNvGraphicFramePr>
          <p:nvPr>
            <p:extLst/>
          </p:nvPr>
        </p:nvGraphicFramePr>
        <p:xfrm>
          <a:off x="360726" y="327171"/>
          <a:ext cx="4702029" cy="3749040"/>
        </p:xfrm>
        <a:graphic>
          <a:graphicData uri="http://schemas.openxmlformats.org/drawingml/2006/table">
            <a:tbl>
              <a:tblPr firstRow="1" bandRow="1">
                <a:tableStyleId>{5940675A-B579-460E-94D1-54222C63F5DA}</a:tableStyleId>
              </a:tblPr>
              <a:tblGrid>
                <a:gridCol w="4702029">
                  <a:extLst>
                    <a:ext uri="{9D8B030D-6E8A-4147-A177-3AD203B41FA5}">
                      <a16:colId xmlns:a16="http://schemas.microsoft.com/office/drawing/2014/main" xmlns="" val="1455963275"/>
                    </a:ext>
                  </a:extLst>
                </a:gridCol>
              </a:tblGrid>
              <a:tr h="421999">
                <a:tc>
                  <a:txBody>
                    <a:bodyPr/>
                    <a:lstStyle/>
                    <a:p>
                      <a:pPr algn="ctr"/>
                      <a:r>
                        <a:rPr lang="de-DE" sz="2400" b="1" dirty="0">
                          <a:effectLst>
                            <a:outerShdw blurRad="38100" dist="38100" dir="2700000" algn="tl">
                              <a:srgbClr val="000000">
                                <a:alpha val="43137"/>
                              </a:srgbClr>
                            </a:outerShdw>
                          </a:effectLst>
                        </a:rPr>
                        <a:t>KF</a:t>
                      </a:r>
                    </a:p>
                  </a:txBody>
                  <a:tcPr>
                    <a:solidFill>
                      <a:schemeClr val="accent6">
                        <a:lumMod val="40000"/>
                        <a:lumOff val="60000"/>
                      </a:schemeClr>
                    </a:solidFill>
                  </a:tcPr>
                </a:tc>
                <a:extLst>
                  <a:ext uri="{0D108BD9-81ED-4DB2-BD59-A6C34878D82A}">
                    <a16:rowId xmlns:a16="http://schemas.microsoft.com/office/drawing/2014/main" xmlns="" val="3163597149"/>
                  </a:ext>
                </a:extLst>
              </a:tr>
              <a:tr h="421999">
                <a:tc>
                  <a:txBody>
                    <a:bodyPr/>
                    <a:lstStyle/>
                    <a:p>
                      <a:r>
                        <a:rPr lang="de-DE" sz="2400" b="1" kern="1200" dirty="0">
                          <a:solidFill>
                            <a:schemeClr val="tx1"/>
                          </a:solidFill>
                          <a:effectLst/>
                          <a:latin typeface="+mn-lt"/>
                          <a:ea typeface="+mn-ea"/>
                          <a:cs typeface="+mn-cs"/>
                        </a:rPr>
                        <a:t>Deckblatt</a:t>
                      </a:r>
                      <a:endParaRPr lang="de-DE" sz="2400" dirty="0"/>
                    </a:p>
                  </a:txBody>
                  <a:tcPr>
                    <a:solidFill>
                      <a:schemeClr val="accent6">
                        <a:lumMod val="40000"/>
                        <a:lumOff val="60000"/>
                      </a:schemeClr>
                    </a:solidFill>
                  </a:tcPr>
                </a:tc>
                <a:extLst>
                  <a:ext uri="{0D108BD9-81ED-4DB2-BD59-A6C34878D82A}">
                    <a16:rowId xmlns:a16="http://schemas.microsoft.com/office/drawing/2014/main" xmlns="" val="3268244133"/>
                  </a:ext>
                </a:extLst>
              </a:tr>
              <a:tr h="421999">
                <a:tc>
                  <a:txBody>
                    <a:bodyPr/>
                    <a:lstStyle/>
                    <a:p>
                      <a:r>
                        <a:rPr lang="de-DE" sz="2400" b="1" kern="1200" dirty="0">
                          <a:solidFill>
                            <a:schemeClr val="tx1"/>
                          </a:solidFill>
                          <a:effectLst/>
                          <a:latin typeface="+mn-lt"/>
                          <a:ea typeface="+mn-ea"/>
                          <a:cs typeface="+mn-cs"/>
                        </a:rPr>
                        <a:t>1. Hauptanliegen der</a:t>
                      </a:r>
                      <a:br>
                        <a:rPr lang="de-DE" sz="2400" b="1" kern="1200" dirty="0">
                          <a:solidFill>
                            <a:schemeClr val="tx1"/>
                          </a:solidFill>
                          <a:effectLst/>
                          <a:latin typeface="+mn-lt"/>
                          <a:ea typeface="+mn-ea"/>
                          <a:cs typeface="+mn-cs"/>
                        </a:rPr>
                      </a:br>
                      <a:r>
                        <a:rPr lang="de-DE" sz="2400" b="1" kern="1200" dirty="0">
                          <a:solidFill>
                            <a:schemeClr val="tx1"/>
                          </a:solidFill>
                          <a:effectLst/>
                          <a:latin typeface="+mn-lt"/>
                          <a:ea typeface="+mn-ea"/>
                          <a:cs typeface="+mn-cs"/>
                        </a:rPr>
                        <a:t>    Unterrichtsstunde</a:t>
                      </a:r>
                      <a:endParaRPr lang="de-DE" sz="2400" dirty="0"/>
                    </a:p>
                  </a:txBody>
                  <a:tcPr>
                    <a:solidFill>
                      <a:schemeClr val="accent6">
                        <a:lumMod val="40000"/>
                        <a:lumOff val="60000"/>
                      </a:schemeClr>
                    </a:solidFill>
                  </a:tcPr>
                </a:tc>
                <a:extLst>
                  <a:ext uri="{0D108BD9-81ED-4DB2-BD59-A6C34878D82A}">
                    <a16:rowId xmlns:a16="http://schemas.microsoft.com/office/drawing/2014/main" xmlns="" val="825844358"/>
                  </a:ext>
                </a:extLst>
              </a:tr>
              <a:tr h="421999">
                <a:tc>
                  <a:txBody>
                    <a:bodyPr/>
                    <a:lstStyle/>
                    <a:p>
                      <a:r>
                        <a:rPr lang="de-DE" sz="2400" b="1" kern="1200" dirty="0">
                          <a:solidFill>
                            <a:schemeClr val="tx1"/>
                          </a:solidFill>
                          <a:effectLst/>
                          <a:latin typeface="+mn-lt"/>
                          <a:ea typeface="+mn-ea"/>
                          <a:cs typeface="+mn-cs"/>
                        </a:rPr>
                        <a:t>2. Verlaufsplanung</a:t>
                      </a:r>
                      <a:endParaRPr lang="de-DE" sz="2400" dirty="0"/>
                    </a:p>
                  </a:txBody>
                  <a:tcPr>
                    <a:solidFill>
                      <a:schemeClr val="accent6">
                        <a:lumMod val="40000"/>
                        <a:lumOff val="60000"/>
                      </a:schemeClr>
                    </a:solidFill>
                  </a:tcPr>
                </a:tc>
                <a:extLst>
                  <a:ext uri="{0D108BD9-81ED-4DB2-BD59-A6C34878D82A}">
                    <a16:rowId xmlns:a16="http://schemas.microsoft.com/office/drawing/2014/main" xmlns="" val="1106981802"/>
                  </a:ext>
                </a:extLst>
              </a:tr>
              <a:tr h="4219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400" b="1" kern="1200" dirty="0">
                          <a:solidFill>
                            <a:schemeClr val="tx1"/>
                          </a:solidFill>
                          <a:effectLst/>
                          <a:latin typeface="+mn-lt"/>
                          <a:ea typeface="+mn-ea"/>
                          <a:cs typeface="+mn-cs"/>
                        </a:rPr>
                        <a:t>3. Anhang</a:t>
                      </a:r>
                      <a:endParaRPr lang="de-DE" sz="2400" kern="1200" dirty="0">
                        <a:solidFill>
                          <a:schemeClr val="tx1"/>
                        </a:solidFill>
                        <a:effectLst/>
                        <a:latin typeface="+mn-lt"/>
                        <a:ea typeface="+mn-ea"/>
                        <a:cs typeface="+mn-cs"/>
                      </a:endParaRPr>
                    </a:p>
                    <a:p>
                      <a:r>
                        <a:rPr lang="de-DE" sz="2400" b="1" kern="1200" dirty="0">
                          <a:solidFill>
                            <a:schemeClr val="tx1"/>
                          </a:solidFill>
                          <a:effectLst/>
                          <a:latin typeface="+mn-lt"/>
                          <a:ea typeface="+mn-ea"/>
                          <a:cs typeface="+mn-cs"/>
                        </a:rPr>
                        <a:t>    3.1 kommentierter Sitzplan</a:t>
                      </a:r>
                    </a:p>
                    <a:p>
                      <a:r>
                        <a:rPr lang="de-DE" sz="2400" b="1" kern="1200" dirty="0">
                          <a:solidFill>
                            <a:schemeClr val="tx1"/>
                          </a:solidFill>
                          <a:effectLst/>
                          <a:latin typeface="+mn-lt"/>
                          <a:ea typeface="+mn-ea"/>
                          <a:cs typeface="+mn-cs"/>
                        </a:rPr>
                        <a:t>    3.2 Material</a:t>
                      </a:r>
                    </a:p>
                    <a:p>
                      <a:r>
                        <a:rPr lang="de-DE" sz="2400" b="1" kern="1200" dirty="0">
                          <a:solidFill>
                            <a:schemeClr val="tx1"/>
                          </a:solidFill>
                          <a:effectLst/>
                          <a:latin typeface="+mn-lt"/>
                          <a:ea typeface="+mn-ea"/>
                          <a:cs typeface="+mn-cs"/>
                        </a:rPr>
                        <a:t>   (3.3 Fachliche Besonderheit)</a:t>
                      </a:r>
                      <a:endParaRPr lang="de-DE" sz="2400" dirty="0"/>
                    </a:p>
                  </a:txBody>
                  <a:tcPr>
                    <a:solidFill>
                      <a:schemeClr val="accent6">
                        <a:lumMod val="40000"/>
                        <a:lumOff val="60000"/>
                      </a:schemeClr>
                    </a:solidFill>
                  </a:tcPr>
                </a:tc>
                <a:extLst>
                  <a:ext uri="{0D108BD9-81ED-4DB2-BD59-A6C34878D82A}">
                    <a16:rowId xmlns:a16="http://schemas.microsoft.com/office/drawing/2014/main" xmlns="" val="3663758968"/>
                  </a:ext>
                </a:extLst>
              </a:tr>
            </a:tbl>
          </a:graphicData>
        </a:graphic>
      </p:graphicFrame>
      <p:graphicFrame>
        <p:nvGraphicFramePr>
          <p:cNvPr id="3" name="Tabelle 2">
            <a:extLst>
              <a:ext uri="{FF2B5EF4-FFF2-40B4-BE49-F238E27FC236}">
                <a16:creationId xmlns:a16="http://schemas.microsoft.com/office/drawing/2014/main" xmlns="" id="{16DDBEFF-7286-4038-AC48-5C6B5481C562}"/>
              </a:ext>
            </a:extLst>
          </p:cNvPr>
          <p:cNvGraphicFramePr>
            <a:graphicFrameLocks noGrp="1"/>
          </p:cNvGraphicFramePr>
          <p:nvPr>
            <p:extLst/>
          </p:nvPr>
        </p:nvGraphicFramePr>
        <p:xfrm>
          <a:off x="5299045" y="327171"/>
          <a:ext cx="6269373" cy="6309360"/>
        </p:xfrm>
        <a:graphic>
          <a:graphicData uri="http://schemas.openxmlformats.org/drawingml/2006/table">
            <a:tbl>
              <a:tblPr firstRow="1" bandRow="1">
                <a:tableStyleId>{5940675A-B579-460E-94D1-54222C63F5DA}</a:tableStyleId>
              </a:tblPr>
              <a:tblGrid>
                <a:gridCol w="6269373">
                  <a:extLst>
                    <a:ext uri="{9D8B030D-6E8A-4147-A177-3AD203B41FA5}">
                      <a16:colId xmlns:a16="http://schemas.microsoft.com/office/drawing/2014/main" xmlns="" val="2060751408"/>
                    </a:ext>
                  </a:extLst>
                </a:gridCol>
              </a:tblGrid>
              <a:tr h="389977">
                <a:tc>
                  <a:txBody>
                    <a:bodyPr/>
                    <a:lstStyle/>
                    <a:p>
                      <a:pPr algn="ctr"/>
                      <a:r>
                        <a:rPr lang="de-DE" sz="2400" b="1" dirty="0">
                          <a:effectLst>
                            <a:outerShdw blurRad="38100" dist="38100" dir="2700000" algn="tl">
                              <a:srgbClr val="000000">
                                <a:alpha val="43137"/>
                              </a:srgbClr>
                            </a:outerShdw>
                          </a:effectLst>
                          <a:latin typeface="+mn-lt"/>
                        </a:rPr>
                        <a:t>LF</a:t>
                      </a:r>
                    </a:p>
                  </a:txBody>
                  <a:tcPr>
                    <a:solidFill>
                      <a:schemeClr val="accent2">
                        <a:lumMod val="40000"/>
                        <a:lumOff val="60000"/>
                      </a:schemeClr>
                    </a:solidFill>
                  </a:tcPr>
                </a:tc>
                <a:extLst>
                  <a:ext uri="{0D108BD9-81ED-4DB2-BD59-A6C34878D82A}">
                    <a16:rowId xmlns:a16="http://schemas.microsoft.com/office/drawing/2014/main" xmlns="" val="3854235926"/>
                  </a:ext>
                </a:extLst>
              </a:tr>
              <a:tr h="3899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400" b="1" kern="1200" dirty="0">
                          <a:solidFill>
                            <a:schemeClr val="tx1"/>
                          </a:solidFill>
                          <a:effectLst/>
                          <a:latin typeface="+mn-lt"/>
                          <a:ea typeface="+mn-ea"/>
                          <a:cs typeface="+mn-cs"/>
                        </a:rPr>
                        <a:t>Deckblatt</a:t>
                      </a:r>
                      <a:endParaRPr lang="de-DE" sz="2400" b="1" dirty="0">
                        <a:latin typeface="+mn-lt"/>
                      </a:endParaRPr>
                    </a:p>
                  </a:txBody>
                  <a:tcPr>
                    <a:solidFill>
                      <a:schemeClr val="accent2">
                        <a:lumMod val="40000"/>
                        <a:lumOff val="60000"/>
                      </a:schemeClr>
                    </a:solidFill>
                  </a:tcPr>
                </a:tc>
                <a:extLst>
                  <a:ext uri="{0D108BD9-81ED-4DB2-BD59-A6C34878D82A}">
                    <a16:rowId xmlns:a16="http://schemas.microsoft.com/office/drawing/2014/main" xmlns="" val="2479994413"/>
                  </a:ext>
                </a:extLst>
              </a:tr>
              <a:tr h="3899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400" b="1" kern="1200" dirty="0">
                          <a:solidFill>
                            <a:schemeClr val="tx1"/>
                          </a:solidFill>
                          <a:effectLst/>
                          <a:latin typeface="+mn-lt"/>
                          <a:ea typeface="+mn-ea"/>
                          <a:cs typeface="+mn-cs"/>
                        </a:rPr>
                        <a:t>1. Hauptanliegen der Unterrichtsstunde</a:t>
                      </a:r>
                      <a:endParaRPr lang="de-DE" sz="2400" b="1" dirty="0">
                        <a:latin typeface="+mn-lt"/>
                      </a:endParaRPr>
                    </a:p>
                  </a:txBody>
                  <a:tcPr>
                    <a:solidFill>
                      <a:schemeClr val="accent2">
                        <a:lumMod val="40000"/>
                        <a:lumOff val="60000"/>
                      </a:schemeClr>
                    </a:solidFill>
                  </a:tcPr>
                </a:tc>
                <a:extLst>
                  <a:ext uri="{0D108BD9-81ED-4DB2-BD59-A6C34878D82A}">
                    <a16:rowId xmlns:a16="http://schemas.microsoft.com/office/drawing/2014/main" xmlns="" val="3383578293"/>
                  </a:ext>
                </a:extLst>
              </a:tr>
              <a:tr h="389977">
                <a:tc>
                  <a:txBody>
                    <a:bodyPr/>
                    <a:lstStyle/>
                    <a:p>
                      <a:r>
                        <a:rPr lang="de-DE" sz="2400" b="1" dirty="0">
                          <a:latin typeface="+mn-lt"/>
                        </a:rPr>
                        <a:t>2. Sachanalyse</a:t>
                      </a:r>
                    </a:p>
                  </a:txBody>
                  <a:tcPr>
                    <a:solidFill>
                      <a:schemeClr val="accent2">
                        <a:lumMod val="40000"/>
                        <a:lumOff val="60000"/>
                      </a:schemeClr>
                    </a:solidFill>
                  </a:tcPr>
                </a:tc>
                <a:extLst>
                  <a:ext uri="{0D108BD9-81ED-4DB2-BD59-A6C34878D82A}">
                    <a16:rowId xmlns:a16="http://schemas.microsoft.com/office/drawing/2014/main" xmlns="" val="460423441"/>
                  </a:ext>
                </a:extLst>
              </a:tr>
              <a:tr h="389977">
                <a:tc>
                  <a:txBody>
                    <a:bodyPr/>
                    <a:lstStyle/>
                    <a:p>
                      <a:r>
                        <a:rPr lang="de-DE" sz="2400" b="1" dirty="0">
                          <a:latin typeface="+mn-lt"/>
                        </a:rPr>
                        <a:t>3. Voraussetzungen</a:t>
                      </a:r>
                    </a:p>
                  </a:txBody>
                  <a:tcPr>
                    <a:solidFill>
                      <a:schemeClr val="accent2">
                        <a:lumMod val="40000"/>
                        <a:lumOff val="60000"/>
                      </a:schemeClr>
                    </a:solidFill>
                  </a:tcPr>
                </a:tc>
                <a:extLst>
                  <a:ext uri="{0D108BD9-81ED-4DB2-BD59-A6C34878D82A}">
                    <a16:rowId xmlns:a16="http://schemas.microsoft.com/office/drawing/2014/main" xmlns="" val="1740136010"/>
                  </a:ext>
                </a:extLst>
              </a:tr>
              <a:tr h="389977">
                <a:tc>
                  <a:txBody>
                    <a:bodyPr/>
                    <a:lstStyle/>
                    <a:p>
                      <a:r>
                        <a:rPr lang="de-DE" sz="2400" b="1" dirty="0">
                          <a:latin typeface="+mn-lt"/>
                        </a:rPr>
                        <a:t>4. Verlaufsplanung</a:t>
                      </a:r>
                    </a:p>
                  </a:txBody>
                  <a:tcPr>
                    <a:solidFill>
                      <a:schemeClr val="accent2">
                        <a:lumMod val="40000"/>
                        <a:lumOff val="60000"/>
                      </a:schemeClr>
                    </a:solidFill>
                  </a:tcPr>
                </a:tc>
                <a:extLst>
                  <a:ext uri="{0D108BD9-81ED-4DB2-BD59-A6C34878D82A}">
                    <a16:rowId xmlns:a16="http://schemas.microsoft.com/office/drawing/2014/main" xmlns="" val="3376443972"/>
                  </a:ext>
                </a:extLst>
              </a:tr>
              <a:tr h="389977">
                <a:tc>
                  <a:txBody>
                    <a:bodyPr/>
                    <a:lstStyle/>
                    <a:p>
                      <a:r>
                        <a:rPr lang="de-DE" sz="2400" b="1" dirty="0">
                          <a:latin typeface="+mn-lt"/>
                        </a:rPr>
                        <a:t>5. Begründungen der methodisch-didaktischen</a:t>
                      </a:r>
                      <a:br>
                        <a:rPr lang="de-DE" sz="2400" b="1" dirty="0">
                          <a:latin typeface="+mn-lt"/>
                        </a:rPr>
                      </a:br>
                      <a:r>
                        <a:rPr lang="de-DE" sz="2400" b="1" dirty="0">
                          <a:latin typeface="+mn-lt"/>
                        </a:rPr>
                        <a:t>    Entscheidungen</a:t>
                      </a:r>
                    </a:p>
                  </a:txBody>
                  <a:tcPr>
                    <a:solidFill>
                      <a:schemeClr val="accent2">
                        <a:lumMod val="40000"/>
                        <a:lumOff val="60000"/>
                      </a:schemeClr>
                    </a:solidFill>
                  </a:tcPr>
                </a:tc>
                <a:extLst>
                  <a:ext uri="{0D108BD9-81ED-4DB2-BD59-A6C34878D82A}">
                    <a16:rowId xmlns:a16="http://schemas.microsoft.com/office/drawing/2014/main" xmlns="" val="2910235179"/>
                  </a:ext>
                </a:extLst>
              </a:tr>
              <a:tr h="182880">
                <a:tc>
                  <a:txBody>
                    <a:bodyPr/>
                    <a:lstStyle/>
                    <a:p>
                      <a:r>
                        <a:rPr lang="de-DE" sz="2400" b="1" dirty="0">
                          <a:latin typeface="+mn-lt"/>
                        </a:rPr>
                        <a:t>6. Thematischer Zusammenhang</a:t>
                      </a:r>
                    </a:p>
                  </a:txBody>
                  <a:tcPr>
                    <a:solidFill>
                      <a:schemeClr val="accent2">
                        <a:lumMod val="40000"/>
                        <a:lumOff val="60000"/>
                      </a:schemeClr>
                    </a:solidFill>
                  </a:tcPr>
                </a:tc>
                <a:extLst>
                  <a:ext uri="{0D108BD9-81ED-4DB2-BD59-A6C34878D82A}">
                    <a16:rowId xmlns:a16="http://schemas.microsoft.com/office/drawing/2014/main" xmlns="" val="1447248217"/>
                  </a:ext>
                </a:extLst>
              </a:tr>
              <a:tr h="182880">
                <a:tc>
                  <a:txBody>
                    <a:bodyPr/>
                    <a:lstStyle/>
                    <a:p>
                      <a:r>
                        <a:rPr lang="de-DE" sz="2400" b="1" dirty="0">
                          <a:latin typeface="+mn-lt"/>
                        </a:rPr>
                        <a:t>7. Anhang</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2400" b="1" dirty="0">
                          <a:latin typeface="+mn-lt"/>
                        </a:rPr>
                        <a:t>    7.1 </a:t>
                      </a:r>
                      <a:r>
                        <a:rPr lang="de-DE" sz="2400" b="1" kern="1200" dirty="0">
                          <a:solidFill>
                            <a:schemeClr val="tx1"/>
                          </a:solidFill>
                          <a:effectLst/>
                          <a:latin typeface="+mn-lt"/>
                          <a:ea typeface="+mn-ea"/>
                          <a:cs typeface="+mn-cs"/>
                        </a:rPr>
                        <a:t>kommentierter Sitzplan</a:t>
                      </a:r>
                    </a:p>
                    <a:p>
                      <a:r>
                        <a:rPr lang="de-DE" sz="2400" b="1" dirty="0">
                          <a:latin typeface="+mn-lt"/>
                        </a:rPr>
                        <a:t>    7.2 Vereinbarungen und Rituale</a:t>
                      </a:r>
                    </a:p>
                    <a:p>
                      <a:r>
                        <a:rPr lang="de-DE" sz="2400" b="1" dirty="0">
                          <a:latin typeface="+mn-lt"/>
                        </a:rPr>
                        <a:t>    7.3 Material</a:t>
                      </a:r>
                    </a:p>
                    <a:p>
                      <a:r>
                        <a:rPr lang="de-DE" sz="2400" b="1" dirty="0">
                          <a:latin typeface="+mn-lt"/>
                        </a:rPr>
                        <a:t>    7.4 Literaturverzeichnis</a:t>
                      </a:r>
                      <a:br>
                        <a:rPr lang="de-DE" sz="2400" b="1" dirty="0">
                          <a:latin typeface="+mn-lt"/>
                        </a:rPr>
                      </a:br>
                      <a:r>
                        <a:rPr lang="de-DE" sz="2400" b="1" kern="1200" dirty="0">
                          <a:solidFill>
                            <a:schemeClr val="tx1"/>
                          </a:solidFill>
                          <a:effectLst/>
                          <a:latin typeface="+mn-lt"/>
                          <a:ea typeface="+mn-ea"/>
                          <a:cs typeface="+mn-cs"/>
                        </a:rPr>
                        <a:t>   (7.5 Fachliche Besonderheit)</a:t>
                      </a:r>
                      <a:endParaRPr lang="de-DE" sz="2400" b="1" dirty="0">
                        <a:latin typeface="+mn-lt"/>
                      </a:endParaRPr>
                    </a:p>
                  </a:txBody>
                  <a:tcPr>
                    <a:solidFill>
                      <a:schemeClr val="accent2">
                        <a:lumMod val="40000"/>
                        <a:lumOff val="60000"/>
                      </a:schemeClr>
                    </a:solidFill>
                  </a:tcPr>
                </a:tc>
                <a:extLst>
                  <a:ext uri="{0D108BD9-81ED-4DB2-BD59-A6C34878D82A}">
                    <a16:rowId xmlns:a16="http://schemas.microsoft.com/office/drawing/2014/main" xmlns="" val="1292335396"/>
                  </a:ext>
                </a:extLst>
              </a:tr>
            </a:tbl>
          </a:graphicData>
        </a:graphic>
      </p:graphicFrame>
      <p:sp>
        <p:nvSpPr>
          <p:cNvPr id="4" name="Legende: Linie 3">
            <a:extLst>
              <a:ext uri="{FF2B5EF4-FFF2-40B4-BE49-F238E27FC236}">
                <a16:creationId xmlns:a16="http://schemas.microsoft.com/office/drawing/2014/main" xmlns="" id="{0F5BA082-DDAA-45B3-84C0-EC8C7AED5420}"/>
              </a:ext>
            </a:extLst>
          </p:cNvPr>
          <p:cNvSpPr/>
          <p:nvPr/>
        </p:nvSpPr>
        <p:spPr>
          <a:xfrm>
            <a:off x="195744" y="687898"/>
            <a:ext cx="4352487" cy="2306972"/>
          </a:xfrm>
          <a:prstGeom prst="borderCallout1">
            <a:avLst>
              <a:gd name="adj1" fmla="val 17216"/>
              <a:gd name="adj2" fmla="val 101104"/>
              <a:gd name="adj3" fmla="val 52244"/>
              <a:gd name="adj4" fmla="val 117718"/>
            </a:avLst>
          </a:prstGeom>
          <a:ln w="38100"/>
        </p:spPr>
        <p:style>
          <a:lnRef idx="1">
            <a:schemeClr val="accent3"/>
          </a:lnRef>
          <a:fillRef idx="2">
            <a:schemeClr val="accent3"/>
          </a:fillRef>
          <a:effectRef idx="1">
            <a:schemeClr val="accent3"/>
          </a:effectRef>
          <a:fontRef idx="minor">
            <a:schemeClr val="dk1"/>
          </a:fontRef>
        </p:style>
        <p:txBody>
          <a:bodyPr rtlCol="0" anchor="ctr"/>
          <a:lstStyle/>
          <a:p>
            <a:pPr lvl="0"/>
            <a:r>
              <a:rPr lang="de-DE" b="1" u="sng" dirty="0">
                <a:latin typeface="Arial Black" panose="020B0A04020102020204" pitchFamily="34" charset="0"/>
              </a:rPr>
              <a:t>Sachanalyse</a:t>
            </a:r>
            <a:r>
              <a:rPr lang="de-DE" b="1" dirty="0">
                <a:latin typeface="Arial Black" panose="020B0A04020102020204" pitchFamily="34" charset="0"/>
              </a:rPr>
              <a:t> </a:t>
            </a:r>
            <a:r>
              <a:rPr lang="de-DE" dirty="0">
                <a:latin typeface="Arial Black" panose="020B0A04020102020204" pitchFamily="34" charset="0"/>
              </a:rPr>
              <a:t>mit</a:t>
            </a:r>
            <a:r>
              <a:rPr lang="de-DE" b="1" dirty="0">
                <a:latin typeface="Arial Black" panose="020B0A04020102020204" pitchFamily="34" charset="0"/>
              </a:rPr>
              <a:t> didaktischer Reduktion / Rekonstruktion</a:t>
            </a:r>
            <a:br>
              <a:rPr lang="de-DE" b="1" dirty="0">
                <a:latin typeface="Arial Black" panose="020B0A04020102020204" pitchFamily="34" charset="0"/>
              </a:rPr>
            </a:br>
            <a:r>
              <a:rPr lang="de-DE" dirty="0">
                <a:latin typeface="Arial Black" panose="020B0A04020102020204" pitchFamily="34" charset="0"/>
              </a:rPr>
              <a:t>einschließl</a:t>
            </a:r>
            <a:r>
              <a:rPr lang="de-DE" b="1" dirty="0">
                <a:latin typeface="Arial Black" panose="020B0A04020102020204" pitchFamily="34" charset="0"/>
              </a:rPr>
              <a:t>. </a:t>
            </a:r>
            <a:r>
              <a:rPr lang="de-DE" dirty="0">
                <a:latin typeface="Arial Black" panose="020B0A04020102020204" pitchFamily="34" charset="0"/>
              </a:rPr>
              <a:t>der</a:t>
            </a:r>
            <a:r>
              <a:rPr lang="de-DE" b="1" dirty="0">
                <a:latin typeface="Arial Black" panose="020B0A04020102020204" pitchFamily="34" charset="0"/>
              </a:rPr>
              <a:t> zu erwartenden Schwierigkeiten</a:t>
            </a:r>
            <a:br>
              <a:rPr lang="de-DE" b="1" dirty="0">
                <a:latin typeface="Arial Black" panose="020B0A04020102020204" pitchFamily="34" charset="0"/>
              </a:rPr>
            </a:br>
            <a:r>
              <a:rPr lang="de-DE" dirty="0">
                <a:latin typeface="Arial Black" panose="020B0A04020102020204" pitchFamily="34" charset="0"/>
              </a:rPr>
              <a:t>(„Was genau wird am Lerngegenstand gelernt?“)</a:t>
            </a:r>
            <a:br>
              <a:rPr lang="de-DE" dirty="0">
                <a:latin typeface="Arial Black" panose="020B0A04020102020204" pitchFamily="34" charset="0"/>
              </a:rPr>
            </a:br>
            <a:r>
              <a:rPr lang="de-DE" dirty="0">
                <a:latin typeface="Arial Black" panose="020B0A04020102020204" pitchFamily="34" charset="0"/>
              </a:rPr>
              <a:t>max. </a:t>
            </a:r>
            <a:r>
              <a:rPr lang="de-DE" b="1" dirty="0">
                <a:latin typeface="Arial Black" panose="020B0A04020102020204" pitchFamily="34" charset="0"/>
              </a:rPr>
              <a:t>1</a:t>
            </a:r>
            <a:r>
              <a:rPr lang="de-DE" dirty="0">
                <a:latin typeface="Arial Black" panose="020B0A04020102020204" pitchFamily="34" charset="0"/>
              </a:rPr>
              <a:t> </a:t>
            </a:r>
            <a:r>
              <a:rPr lang="de-DE" b="1" dirty="0">
                <a:latin typeface="Arial Black" panose="020B0A04020102020204" pitchFamily="34" charset="0"/>
              </a:rPr>
              <a:t>½ </a:t>
            </a:r>
            <a:r>
              <a:rPr lang="de-DE" dirty="0">
                <a:latin typeface="Arial Black" panose="020B0A04020102020204" pitchFamily="34" charset="0"/>
              </a:rPr>
              <a:t>Seite</a:t>
            </a:r>
          </a:p>
        </p:txBody>
      </p:sp>
      <p:sp>
        <p:nvSpPr>
          <p:cNvPr id="5" name="Legende: Linie 4">
            <a:extLst>
              <a:ext uri="{FF2B5EF4-FFF2-40B4-BE49-F238E27FC236}">
                <a16:creationId xmlns:a16="http://schemas.microsoft.com/office/drawing/2014/main" xmlns="" id="{DF2DABE6-68EF-45E6-9D8E-A1522379F4AB}"/>
              </a:ext>
            </a:extLst>
          </p:cNvPr>
          <p:cNvSpPr/>
          <p:nvPr/>
        </p:nvSpPr>
        <p:spPr>
          <a:xfrm>
            <a:off x="195742" y="1988191"/>
            <a:ext cx="4352487" cy="2567659"/>
          </a:xfrm>
          <a:prstGeom prst="borderCallout1">
            <a:avLst>
              <a:gd name="adj1" fmla="val 17216"/>
              <a:gd name="adj2" fmla="val 101104"/>
              <a:gd name="adj3" fmla="val 13446"/>
              <a:gd name="adj4" fmla="val 118296"/>
            </a:avLst>
          </a:prstGeom>
          <a:ln w="38100"/>
        </p:spPr>
        <p:style>
          <a:lnRef idx="1">
            <a:schemeClr val="accent3"/>
          </a:lnRef>
          <a:fillRef idx="2">
            <a:schemeClr val="accent3"/>
          </a:fillRef>
          <a:effectRef idx="1">
            <a:schemeClr val="accent3"/>
          </a:effectRef>
          <a:fontRef idx="minor">
            <a:schemeClr val="dk1"/>
          </a:fontRef>
        </p:style>
        <p:txBody>
          <a:bodyPr rtlCol="0" anchor="ctr"/>
          <a:lstStyle/>
          <a:p>
            <a:pPr lvl="0"/>
            <a:r>
              <a:rPr lang="de-DE" b="1" u="sng" dirty="0">
                <a:latin typeface="Arial Black" panose="020B0A04020102020204" pitchFamily="34" charset="0"/>
              </a:rPr>
              <a:t>Voraussetzungen</a:t>
            </a:r>
            <a:r>
              <a:rPr lang="de-DE" dirty="0">
                <a:latin typeface="Arial Black" panose="020B0A04020102020204" pitchFamily="34" charset="0"/>
              </a:rPr>
              <a:t>, </a:t>
            </a:r>
            <a:br>
              <a:rPr lang="de-DE" dirty="0">
                <a:latin typeface="Arial Black" panose="020B0A04020102020204" pitchFamily="34" charset="0"/>
              </a:rPr>
            </a:br>
            <a:r>
              <a:rPr lang="de-DE" dirty="0">
                <a:latin typeface="Arial Black" panose="020B0A04020102020204" pitchFamily="34" charset="0"/>
              </a:rPr>
              <a:t>fachliche Vorkenntnisse für die Stunde (konkret auf die Stunde bezogen, ohne Schülernamen)</a:t>
            </a:r>
          </a:p>
          <a:p>
            <a:pPr lvl="0"/>
            <a:r>
              <a:rPr lang="de-DE" dirty="0">
                <a:latin typeface="Arial Black" panose="020B0A04020102020204" pitchFamily="34" charset="0"/>
              </a:rPr>
              <a:t>max. </a:t>
            </a:r>
            <a:r>
              <a:rPr lang="de-DE" b="1" dirty="0">
                <a:latin typeface="Arial Black" panose="020B0A04020102020204" pitchFamily="34" charset="0"/>
              </a:rPr>
              <a:t>1</a:t>
            </a:r>
            <a:r>
              <a:rPr lang="de-DE" dirty="0">
                <a:latin typeface="Arial Black" panose="020B0A04020102020204" pitchFamily="34" charset="0"/>
              </a:rPr>
              <a:t> Seite</a:t>
            </a:r>
            <a:br>
              <a:rPr lang="de-DE" dirty="0">
                <a:latin typeface="Arial Black" panose="020B0A04020102020204" pitchFamily="34" charset="0"/>
              </a:rPr>
            </a:br>
            <a:r>
              <a:rPr lang="de-DE" dirty="0">
                <a:latin typeface="Arial Black" panose="020B0A04020102020204" pitchFamily="34" charset="0"/>
              </a:rPr>
              <a:t>(fakultativ z.B. für das Fach Sport, Religion…): Andere </a:t>
            </a:r>
            <a:r>
              <a:rPr lang="de-DE" u="sng" dirty="0">
                <a:latin typeface="Arial Black" panose="020B0A04020102020204" pitchFamily="34" charset="0"/>
              </a:rPr>
              <a:t>fach</a:t>
            </a:r>
            <a:r>
              <a:rPr lang="de-DE" dirty="0">
                <a:latin typeface="Arial Black" panose="020B0A04020102020204" pitchFamily="34" charset="0"/>
              </a:rPr>
              <a:t>spezifische Kompetenzen</a:t>
            </a:r>
          </a:p>
        </p:txBody>
      </p:sp>
      <p:sp>
        <p:nvSpPr>
          <p:cNvPr id="6" name="Legende: Linie 5">
            <a:extLst>
              <a:ext uri="{FF2B5EF4-FFF2-40B4-BE49-F238E27FC236}">
                <a16:creationId xmlns:a16="http://schemas.microsoft.com/office/drawing/2014/main" xmlns="" id="{E6BFA924-ACF3-444F-99D8-C70634F5BA47}"/>
              </a:ext>
            </a:extLst>
          </p:cNvPr>
          <p:cNvSpPr/>
          <p:nvPr/>
        </p:nvSpPr>
        <p:spPr>
          <a:xfrm>
            <a:off x="195740" y="3577904"/>
            <a:ext cx="4352487" cy="1955891"/>
          </a:xfrm>
          <a:prstGeom prst="borderCallout1">
            <a:avLst>
              <a:gd name="adj1" fmla="val 17216"/>
              <a:gd name="adj2" fmla="val 101104"/>
              <a:gd name="adj3" fmla="val 2035"/>
              <a:gd name="adj4" fmla="val 119067"/>
            </a:avLst>
          </a:prstGeom>
          <a:ln w="38100"/>
        </p:spPr>
        <p:style>
          <a:lnRef idx="1">
            <a:schemeClr val="accent3"/>
          </a:lnRef>
          <a:fillRef idx="2">
            <a:schemeClr val="accent3"/>
          </a:fillRef>
          <a:effectRef idx="1">
            <a:schemeClr val="accent3"/>
          </a:effectRef>
          <a:fontRef idx="minor">
            <a:schemeClr val="dk1"/>
          </a:fontRef>
        </p:style>
        <p:txBody>
          <a:bodyPr rtlCol="0" anchor="ctr"/>
          <a:lstStyle/>
          <a:p>
            <a:pPr lvl="0"/>
            <a:r>
              <a:rPr lang="de-DE" b="1" u="sng" dirty="0">
                <a:latin typeface="Arial Black" panose="020B0A04020102020204" pitchFamily="34" charset="0"/>
              </a:rPr>
              <a:t>Begründungen</a:t>
            </a:r>
            <a:r>
              <a:rPr lang="de-DE" b="1" dirty="0">
                <a:latin typeface="Arial Black" panose="020B0A04020102020204" pitchFamily="34" charset="0"/>
              </a:rPr>
              <a:t> der methodisch-didaktischen Entscheidungen </a:t>
            </a:r>
            <a:r>
              <a:rPr lang="de-DE" dirty="0">
                <a:latin typeface="Arial Black" panose="020B0A04020102020204" pitchFamily="34" charset="0"/>
              </a:rPr>
              <a:t>inklusive der</a:t>
            </a:r>
            <a:r>
              <a:rPr lang="de-DE" b="1" dirty="0">
                <a:latin typeface="Arial Black" panose="020B0A04020102020204" pitchFamily="34" charset="0"/>
              </a:rPr>
              <a:t> Differenzierungs-</a:t>
            </a:r>
            <a:r>
              <a:rPr lang="de-DE" b="1" dirty="0" err="1">
                <a:latin typeface="Arial Black" panose="020B0A04020102020204" pitchFamily="34" charset="0"/>
              </a:rPr>
              <a:t>maßnahmen</a:t>
            </a:r>
            <a:r>
              <a:rPr lang="de-DE" b="1" dirty="0">
                <a:latin typeface="Arial Black" panose="020B0A04020102020204" pitchFamily="34" charset="0"/>
              </a:rPr>
              <a:t>,</a:t>
            </a:r>
            <a:br>
              <a:rPr lang="de-DE" b="1" dirty="0">
                <a:latin typeface="Arial Black" panose="020B0A04020102020204" pitchFamily="34" charset="0"/>
              </a:rPr>
            </a:br>
            <a:r>
              <a:rPr lang="de-DE" dirty="0">
                <a:latin typeface="Arial Black" panose="020B0A04020102020204" pitchFamily="34" charset="0"/>
              </a:rPr>
              <a:t>individuell verfasster Fließtext, max. </a:t>
            </a:r>
            <a:r>
              <a:rPr lang="de-DE" b="1" dirty="0">
                <a:latin typeface="Arial Black" panose="020B0A04020102020204" pitchFamily="34" charset="0"/>
              </a:rPr>
              <a:t>2</a:t>
            </a:r>
            <a:r>
              <a:rPr lang="de-DE" dirty="0">
                <a:latin typeface="Arial Black" panose="020B0A04020102020204" pitchFamily="34" charset="0"/>
              </a:rPr>
              <a:t> Seiten</a:t>
            </a:r>
          </a:p>
        </p:txBody>
      </p:sp>
    </p:spTree>
    <p:extLst>
      <p:ext uri="{BB962C8B-B14F-4D97-AF65-F5344CB8AC3E}">
        <p14:creationId xmlns:p14="http://schemas.microsoft.com/office/powerpoint/2010/main" val="1820569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egende: Linie 8">
            <a:extLst>
              <a:ext uri="{FF2B5EF4-FFF2-40B4-BE49-F238E27FC236}">
                <a16:creationId xmlns:a16="http://schemas.microsoft.com/office/drawing/2014/main" xmlns="" id="{67D03A52-FDBD-4018-A4EE-C4E7AA0AF596}"/>
              </a:ext>
            </a:extLst>
          </p:cNvPr>
          <p:cNvSpPr/>
          <p:nvPr/>
        </p:nvSpPr>
        <p:spPr>
          <a:xfrm>
            <a:off x="307142" y="3775815"/>
            <a:ext cx="4352487" cy="511728"/>
          </a:xfrm>
          <a:prstGeom prst="borderCallout1">
            <a:avLst>
              <a:gd name="adj1" fmla="val 17216"/>
              <a:gd name="adj2" fmla="val 101104"/>
              <a:gd name="adj3" fmla="val 24375"/>
              <a:gd name="adj4" fmla="val 115212"/>
            </a:avLst>
          </a:prstGeom>
          <a:ln w="38100"/>
        </p:spPr>
        <p:style>
          <a:lnRef idx="1">
            <a:schemeClr val="accent3"/>
          </a:lnRef>
          <a:fillRef idx="2">
            <a:schemeClr val="accent3"/>
          </a:fillRef>
          <a:effectRef idx="1">
            <a:schemeClr val="accent3"/>
          </a:effectRef>
          <a:fontRef idx="minor">
            <a:schemeClr val="dk1"/>
          </a:fontRef>
        </p:style>
        <p:txBody>
          <a:bodyPr rtlCol="0" anchor="ctr"/>
          <a:lstStyle/>
          <a:p>
            <a:pPr lvl="0"/>
            <a:r>
              <a:rPr lang="de-DE" b="1" u="sng" dirty="0">
                <a:latin typeface="Arial Black" panose="020B0A04020102020204" pitchFamily="34" charset="0"/>
              </a:rPr>
              <a:t>Thematischer Zusammenhang</a:t>
            </a:r>
            <a:r>
              <a:rPr lang="de-DE" dirty="0">
                <a:latin typeface="Arial Black" panose="020B0A04020102020204" pitchFamily="34" charset="0"/>
              </a:rPr>
              <a:t/>
            </a:r>
            <a:br>
              <a:rPr lang="de-DE" dirty="0">
                <a:latin typeface="Arial Black" panose="020B0A04020102020204" pitchFamily="34" charset="0"/>
              </a:rPr>
            </a:br>
            <a:r>
              <a:rPr lang="de-DE" dirty="0">
                <a:latin typeface="Arial Black" panose="020B0A04020102020204" pitchFamily="34" charset="0"/>
              </a:rPr>
              <a:t>max. </a:t>
            </a:r>
            <a:r>
              <a:rPr lang="de-DE" b="1" dirty="0">
                <a:latin typeface="Arial Black" panose="020B0A04020102020204" pitchFamily="34" charset="0"/>
              </a:rPr>
              <a:t>½ </a:t>
            </a:r>
            <a:r>
              <a:rPr lang="de-DE" dirty="0">
                <a:latin typeface="Arial Black" panose="020B0A04020102020204" pitchFamily="34" charset="0"/>
              </a:rPr>
              <a:t>Seite</a:t>
            </a:r>
          </a:p>
        </p:txBody>
      </p:sp>
      <p:graphicFrame>
        <p:nvGraphicFramePr>
          <p:cNvPr id="13" name="Tabelle 12">
            <a:extLst>
              <a:ext uri="{FF2B5EF4-FFF2-40B4-BE49-F238E27FC236}">
                <a16:creationId xmlns:a16="http://schemas.microsoft.com/office/drawing/2014/main" xmlns="" id="{3E801547-D521-4C7A-8EBE-CF16EC52171C}"/>
              </a:ext>
            </a:extLst>
          </p:cNvPr>
          <p:cNvGraphicFramePr>
            <a:graphicFrameLocks noGrp="1"/>
          </p:cNvGraphicFramePr>
          <p:nvPr>
            <p:extLst>
              <p:ext uri="{D42A27DB-BD31-4B8C-83A1-F6EECF244321}">
                <p14:modId xmlns:p14="http://schemas.microsoft.com/office/powerpoint/2010/main" val="1973452596"/>
              </p:ext>
            </p:extLst>
          </p:nvPr>
        </p:nvGraphicFramePr>
        <p:xfrm>
          <a:off x="5311584" y="282598"/>
          <a:ext cx="6269373" cy="6309360"/>
        </p:xfrm>
        <a:graphic>
          <a:graphicData uri="http://schemas.openxmlformats.org/drawingml/2006/table">
            <a:tbl>
              <a:tblPr firstRow="1" bandRow="1">
                <a:tableStyleId>{5940675A-B579-460E-94D1-54222C63F5DA}</a:tableStyleId>
              </a:tblPr>
              <a:tblGrid>
                <a:gridCol w="6269373">
                  <a:extLst>
                    <a:ext uri="{9D8B030D-6E8A-4147-A177-3AD203B41FA5}">
                      <a16:colId xmlns:a16="http://schemas.microsoft.com/office/drawing/2014/main" xmlns="" val="2060751408"/>
                    </a:ext>
                  </a:extLst>
                </a:gridCol>
              </a:tblGrid>
              <a:tr h="389977">
                <a:tc>
                  <a:txBody>
                    <a:bodyPr/>
                    <a:lstStyle/>
                    <a:p>
                      <a:pPr algn="ctr"/>
                      <a:r>
                        <a:rPr lang="de-DE" sz="2400" b="1" dirty="0">
                          <a:effectLst>
                            <a:outerShdw blurRad="38100" dist="38100" dir="2700000" algn="tl">
                              <a:srgbClr val="000000">
                                <a:alpha val="43137"/>
                              </a:srgbClr>
                            </a:outerShdw>
                          </a:effectLst>
                          <a:latin typeface="+mn-lt"/>
                        </a:rPr>
                        <a:t>LF</a:t>
                      </a:r>
                    </a:p>
                  </a:txBody>
                  <a:tcPr>
                    <a:solidFill>
                      <a:schemeClr val="accent2">
                        <a:lumMod val="40000"/>
                        <a:lumOff val="60000"/>
                      </a:schemeClr>
                    </a:solidFill>
                  </a:tcPr>
                </a:tc>
                <a:extLst>
                  <a:ext uri="{0D108BD9-81ED-4DB2-BD59-A6C34878D82A}">
                    <a16:rowId xmlns:a16="http://schemas.microsoft.com/office/drawing/2014/main" xmlns="" val="3854235926"/>
                  </a:ext>
                </a:extLst>
              </a:tr>
              <a:tr h="3899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400" b="1" kern="1200" dirty="0">
                          <a:solidFill>
                            <a:schemeClr val="tx1"/>
                          </a:solidFill>
                          <a:effectLst/>
                          <a:latin typeface="+mn-lt"/>
                          <a:ea typeface="+mn-ea"/>
                          <a:cs typeface="+mn-cs"/>
                        </a:rPr>
                        <a:t>Deckblatt</a:t>
                      </a:r>
                      <a:endParaRPr lang="de-DE" sz="2400" b="1" dirty="0">
                        <a:latin typeface="+mn-lt"/>
                      </a:endParaRPr>
                    </a:p>
                  </a:txBody>
                  <a:tcPr>
                    <a:solidFill>
                      <a:schemeClr val="accent2">
                        <a:lumMod val="40000"/>
                        <a:lumOff val="60000"/>
                      </a:schemeClr>
                    </a:solidFill>
                  </a:tcPr>
                </a:tc>
                <a:extLst>
                  <a:ext uri="{0D108BD9-81ED-4DB2-BD59-A6C34878D82A}">
                    <a16:rowId xmlns:a16="http://schemas.microsoft.com/office/drawing/2014/main" xmlns="" val="2479994413"/>
                  </a:ext>
                </a:extLst>
              </a:tr>
              <a:tr h="3899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400" b="1" kern="1200" dirty="0">
                          <a:solidFill>
                            <a:schemeClr val="tx1"/>
                          </a:solidFill>
                          <a:effectLst/>
                          <a:latin typeface="+mn-lt"/>
                          <a:ea typeface="+mn-ea"/>
                          <a:cs typeface="+mn-cs"/>
                        </a:rPr>
                        <a:t>1. Hauptanliegen der Unterrichtsstunde</a:t>
                      </a:r>
                      <a:endParaRPr lang="de-DE" sz="2400" b="1" dirty="0">
                        <a:latin typeface="+mn-lt"/>
                      </a:endParaRPr>
                    </a:p>
                  </a:txBody>
                  <a:tcPr>
                    <a:solidFill>
                      <a:schemeClr val="accent2">
                        <a:lumMod val="40000"/>
                        <a:lumOff val="60000"/>
                      </a:schemeClr>
                    </a:solidFill>
                  </a:tcPr>
                </a:tc>
                <a:extLst>
                  <a:ext uri="{0D108BD9-81ED-4DB2-BD59-A6C34878D82A}">
                    <a16:rowId xmlns:a16="http://schemas.microsoft.com/office/drawing/2014/main" xmlns="" val="3383578293"/>
                  </a:ext>
                </a:extLst>
              </a:tr>
              <a:tr h="389977">
                <a:tc>
                  <a:txBody>
                    <a:bodyPr/>
                    <a:lstStyle/>
                    <a:p>
                      <a:r>
                        <a:rPr lang="de-DE" sz="2400" b="1" dirty="0">
                          <a:latin typeface="+mn-lt"/>
                        </a:rPr>
                        <a:t>2. Sachanalyse</a:t>
                      </a:r>
                    </a:p>
                  </a:txBody>
                  <a:tcPr>
                    <a:solidFill>
                      <a:schemeClr val="accent2">
                        <a:lumMod val="40000"/>
                        <a:lumOff val="60000"/>
                      </a:schemeClr>
                    </a:solidFill>
                  </a:tcPr>
                </a:tc>
                <a:extLst>
                  <a:ext uri="{0D108BD9-81ED-4DB2-BD59-A6C34878D82A}">
                    <a16:rowId xmlns:a16="http://schemas.microsoft.com/office/drawing/2014/main" xmlns="" val="460423441"/>
                  </a:ext>
                </a:extLst>
              </a:tr>
              <a:tr h="389977">
                <a:tc>
                  <a:txBody>
                    <a:bodyPr/>
                    <a:lstStyle/>
                    <a:p>
                      <a:r>
                        <a:rPr lang="de-DE" sz="2400" b="1" dirty="0">
                          <a:latin typeface="+mn-lt"/>
                        </a:rPr>
                        <a:t>3. Voraussetzungen</a:t>
                      </a:r>
                    </a:p>
                  </a:txBody>
                  <a:tcPr>
                    <a:solidFill>
                      <a:schemeClr val="accent2">
                        <a:lumMod val="40000"/>
                        <a:lumOff val="60000"/>
                      </a:schemeClr>
                    </a:solidFill>
                  </a:tcPr>
                </a:tc>
                <a:extLst>
                  <a:ext uri="{0D108BD9-81ED-4DB2-BD59-A6C34878D82A}">
                    <a16:rowId xmlns:a16="http://schemas.microsoft.com/office/drawing/2014/main" xmlns="" val="1740136010"/>
                  </a:ext>
                </a:extLst>
              </a:tr>
              <a:tr h="389977">
                <a:tc>
                  <a:txBody>
                    <a:bodyPr/>
                    <a:lstStyle/>
                    <a:p>
                      <a:r>
                        <a:rPr lang="de-DE" sz="2400" b="1" dirty="0">
                          <a:latin typeface="+mn-lt"/>
                        </a:rPr>
                        <a:t>4. Verlaufsplanung</a:t>
                      </a:r>
                    </a:p>
                  </a:txBody>
                  <a:tcPr>
                    <a:solidFill>
                      <a:schemeClr val="accent2">
                        <a:lumMod val="40000"/>
                        <a:lumOff val="60000"/>
                      </a:schemeClr>
                    </a:solidFill>
                  </a:tcPr>
                </a:tc>
                <a:extLst>
                  <a:ext uri="{0D108BD9-81ED-4DB2-BD59-A6C34878D82A}">
                    <a16:rowId xmlns:a16="http://schemas.microsoft.com/office/drawing/2014/main" xmlns="" val="3376443972"/>
                  </a:ext>
                </a:extLst>
              </a:tr>
              <a:tr h="389977">
                <a:tc>
                  <a:txBody>
                    <a:bodyPr/>
                    <a:lstStyle/>
                    <a:p>
                      <a:r>
                        <a:rPr lang="de-DE" sz="2400" b="1" dirty="0">
                          <a:latin typeface="+mn-lt"/>
                        </a:rPr>
                        <a:t>5. Begründungen der methodisch-didaktischen</a:t>
                      </a:r>
                      <a:br>
                        <a:rPr lang="de-DE" sz="2400" b="1" dirty="0">
                          <a:latin typeface="+mn-lt"/>
                        </a:rPr>
                      </a:br>
                      <a:r>
                        <a:rPr lang="de-DE" sz="2400" b="1" dirty="0">
                          <a:latin typeface="+mn-lt"/>
                        </a:rPr>
                        <a:t>    Entscheidungen</a:t>
                      </a:r>
                    </a:p>
                  </a:txBody>
                  <a:tcPr>
                    <a:solidFill>
                      <a:schemeClr val="accent2">
                        <a:lumMod val="40000"/>
                        <a:lumOff val="60000"/>
                      </a:schemeClr>
                    </a:solidFill>
                  </a:tcPr>
                </a:tc>
                <a:extLst>
                  <a:ext uri="{0D108BD9-81ED-4DB2-BD59-A6C34878D82A}">
                    <a16:rowId xmlns:a16="http://schemas.microsoft.com/office/drawing/2014/main" xmlns="" val="2910235179"/>
                  </a:ext>
                </a:extLst>
              </a:tr>
              <a:tr h="182880">
                <a:tc>
                  <a:txBody>
                    <a:bodyPr/>
                    <a:lstStyle/>
                    <a:p>
                      <a:r>
                        <a:rPr lang="de-DE" sz="2400" b="1" dirty="0">
                          <a:latin typeface="+mn-lt"/>
                        </a:rPr>
                        <a:t>6. Thematischer Zusammenhang</a:t>
                      </a:r>
                    </a:p>
                  </a:txBody>
                  <a:tcPr>
                    <a:solidFill>
                      <a:schemeClr val="accent2">
                        <a:lumMod val="40000"/>
                        <a:lumOff val="60000"/>
                      </a:schemeClr>
                    </a:solidFill>
                  </a:tcPr>
                </a:tc>
                <a:extLst>
                  <a:ext uri="{0D108BD9-81ED-4DB2-BD59-A6C34878D82A}">
                    <a16:rowId xmlns:a16="http://schemas.microsoft.com/office/drawing/2014/main" xmlns="" val="1447248217"/>
                  </a:ext>
                </a:extLst>
              </a:tr>
              <a:tr h="182880">
                <a:tc>
                  <a:txBody>
                    <a:bodyPr/>
                    <a:lstStyle/>
                    <a:p>
                      <a:r>
                        <a:rPr lang="de-DE" sz="2400" b="1" dirty="0">
                          <a:latin typeface="+mn-lt"/>
                        </a:rPr>
                        <a:t>7. Anhang</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2400" b="1" dirty="0">
                          <a:latin typeface="+mn-lt"/>
                        </a:rPr>
                        <a:t>    7.1 </a:t>
                      </a:r>
                      <a:r>
                        <a:rPr lang="de-DE" sz="2400" b="1" kern="1200" dirty="0">
                          <a:solidFill>
                            <a:schemeClr val="tx1"/>
                          </a:solidFill>
                          <a:effectLst/>
                          <a:latin typeface="+mn-lt"/>
                          <a:ea typeface="+mn-ea"/>
                          <a:cs typeface="+mn-cs"/>
                        </a:rPr>
                        <a:t>kommentierter Sitzplan</a:t>
                      </a:r>
                    </a:p>
                    <a:p>
                      <a:r>
                        <a:rPr lang="de-DE" sz="2400" b="1" dirty="0">
                          <a:latin typeface="+mn-lt"/>
                        </a:rPr>
                        <a:t>    7.2 Vereinbarungen und Rituale</a:t>
                      </a:r>
                    </a:p>
                    <a:p>
                      <a:r>
                        <a:rPr lang="de-DE" sz="2400" b="1" dirty="0">
                          <a:latin typeface="+mn-lt"/>
                        </a:rPr>
                        <a:t>    7.3 Material</a:t>
                      </a:r>
                    </a:p>
                    <a:p>
                      <a:r>
                        <a:rPr lang="de-DE" sz="2400" b="1" dirty="0">
                          <a:latin typeface="+mn-lt"/>
                        </a:rPr>
                        <a:t>    7.4 Literaturverzeichnis</a:t>
                      </a:r>
                      <a:br>
                        <a:rPr lang="de-DE" sz="2400" b="1" dirty="0">
                          <a:latin typeface="+mn-lt"/>
                        </a:rPr>
                      </a:br>
                      <a:r>
                        <a:rPr lang="de-DE" sz="2400" b="1" kern="1200" dirty="0">
                          <a:solidFill>
                            <a:schemeClr val="tx1"/>
                          </a:solidFill>
                          <a:effectLst/>
                          <a:latin typeface="+mn-lt"/>
                          <a:ea typeface="+mn-ea"/>
                          <a:cs typeface="+mn-cs"/>
                        </a:rPr>
                        <a:t>   (7.5 Fachliche Besonderheit)</a:t>
                      </a:r>
                      <a:endParaRPr lang="de-DE" sz="2400" b="1" dirty="0">
                        <a:latin typeface="+mn-lt"/>
                      </a:endParaRPr>
                    </a:p>
                  </a:txBody>
                  <a:tcPr>
                    <a:solidFill>
                      <a:schemeClr val="accent2">
                        <a:lumMod val="40000"/>
                        <a:lumOff val="60000"/>
                      </a:schemeClr>
                    </a:solidFill>
                  </a:tcPr>
                </a:tc>
                <a:extLst>
                  <a:ext uri="{0D108BD9-81ED-4DB2-BD59-A6C34878D82A}">
                    <a16:rowId xmlns:a16="http://schemas.microsoft.com/office/drawing/2014/main" xmlns="" val="1292335396"/>
                  </a:ext>
                </a:extLst>
              </a:tr>
            </a:tbl>
          </a:graphicData>
        </a:graphic>
      </p:graphicFrame>
      <p:graphicFrame>
        <p:nvGraphicFramePr>
          <p:cNvPr id="3" name="Tabelle 2">
            <a:extLst>
              <a:ext uri="{FF2B5EF4-FFF2-40B4-BE49-F238E27FC236}">
                <a16:creationId xmlns:a16="http://schemas.microsoft.com/office/drawing/2014/main" xmlns="" id="{D90C8F5F-F5D0-4629-9F1F-AA01945864B4}"/>
              </a:ext>
            </a:extLst>
          </p:cNvPr>
          <p:cNvGraphicFramePr>
            <a:graphicFrameLocks noGrp="1"/>
          </p:cNvGraphicFramePr>
          <p:nvPr>
            <p:extLst>
              <p:ext uri="{D42A27DB-BD31-4B8C-83A1-F6EECF244321}">
                <p14:modId xmlns:p14="http://schemas.microsoft.com/office/powerpoint/2010/main" val="2758317212"/>
              </p:ext>
            </p:extLst>
          </p:nvPr>
        </p:nvGraphicFramePr>
        <p:xfrm>
          <a:off x="307142" y="353254"/>
          <a:ext cx="9491487" cy="3246120"/>
        </p:xfrm>
        <a:graphic>
          <a:graphicData uri="http://schemas.openxmlformats.org/drawingml/2006/table">
            <a:tbl>
              <a:tblPr firstRow="1" firstCol="1" bandRow="1">
                <a:tableStyleId>{5940675A-B579-460E-94D1-54222C63F5DA}</a:tableStyleId>
              </a:tblPr>
              <a:tblGrid>
                <a:gridCol w="1556467">
                  <a:extLst>
                    <a:ext uri="{9D8B030D-6E8A-4147-A177-3AD203B41FA5}">
                      <a16:colId xmlns:a16="http://schemas.microsoft.com/office/drawing/2014/main" xmlns="" val="254431400"/>
                    </a:ext>
                  </a:extLst>
                </a:gridCol>
                <a:gridCol w="2958057">
                  <a:extLst>
                    <a:ext uri="{9D8B030D-6E8A-4147-A177-3AD203B41FA5}">
                      <a16:colId xmlns:a16="http://schemas.microsoft.com/office/drawing/2014/main" xmlns="" val="719597059"/>
                    </a:ext>
                  </a:extLst>
                </a:gridCol>
                <a:gridCol w="4976963">
                  <a:extLst>
                    <a:ext uri="{9D8B030D-6E8A-4147-A177-3AD203B41FA5}">
                      <a16:colId xmlns:a16="http://schemas.microsoft.com/office/drawing/2014/main" xmlns="" val="1033429934"/>
                    </a:ext>
                  </a:extLst>
                </a:gridCol>
              </a:tblGrid>
              <a:tr h="0">
                <a:tc gridSpan="3">
                  <a:txBody>
                    <a:bodyPr/>
                    <a:lstStyle/>
                    <a:p>
                      <a:pPr>
                        <a:lnSpc>
                          <a:spcPct val="150000"/>
                        </a:lnSpc>
                        <a:spcAft>
                          <a:spcPts val="0"/>
                        </a:spcAft>
                      </a:pPr>
                      <a:r>
                        <a:rPr lang="de-DE" sz="1800" b="1" dirty="0">
                          <a:effectLst/>
                          <a:latin typeface="Arial" panose="020B0604020202020204" pitchFamily="34" charset="0"/>
                          <a:cs typeface="Arial" panose="020B0604020202020204" pitchFamily="34" charset="0"/>
                        </a:rPr>
                        <a:t>eingeführtes Lehrwerk:</a:t>
                      </a:r>
                      <a:endParaRPr lang="de-DE"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xmlns="" val="4192184370"/>
                  </a:ext>
                </a:extLst>
              </a:tr>
              <a:tr h="0">
                <a:tc gridSpan="3">
                  <a:txBody>
                    <a:bodyPr/>
                    <a:lstStyle/>
                    <a:p>
                      <a:pPr>
                        <a:lnSpc>
                          <a:spcPct val="150000"/>
                        </a:lnSpc>
                        <a:spcAft>
                          <a:spcPts val="0"/>
                        </a:spcAft>
                      </a:pPr>
                      <a:r>
                        <a:rPr lang="de-DE" sz="1800" b="1" dirty="0">
                          <a:effectLst/>
                          <a:latin typeface="Arial" panose="020B0604020202020204" pitchFamily="34" charset="0"/>
                          <a:cs typeface="Arial" panose="020B0604020202020204" pitchFamily="34" charset="0"/>
                        </a:rPr>
                        <a:t>Themenfeld:                                                          (geplante) Gesamtstundenzahl: …........</a:t>
                      </a:r>
                      <a:endParaRPr lang="de-DE"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xmlns="" val="1119300101"/>
                  </a:ext>
                </a:extLst>
              </a:tr>
              <a:tr h="0">
                <a:tc gridSpan="3">
                  <a:txBody>
                    <a:bodyPr/>
                    <a:lstStyle/>
                    <a:p>
                      <a:pPr>
                        <a:lnSpc>
                          <a:spcPct val="150000"/>
                        </a:lnSpc>
                        <a:spcAft>
                          <a:spcPts val="0"/>
                        </a:spcAft>
                      </a:pPr>
                      <a:r>
                        <a:rPr lang="de-DE" sz="1800" b="1">
                          <a:effectLst/>
                          <a:latin typeface="Arial" panose="020B0604020202020204" pitchFamily="34" charset="0"/>
                          <a:cs typeface="Arial" panose="020B0604020202020204" pitchFamily="34" charset="0"/>
                        </a:rPr>
                        <a:t>vorangehende Unterrichtsreihe:</a:t>
                      </a:r>
                      <a:endParaRPr lang="de-DE" sz="1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xmlns="" val="2058709497"/>
                  </a:ext>
                </a:extLst>
              </a:tr>
              <a:tr h="0">
                <a:tc gridSpan="3">
                  <a:txBody>
                    <a:bodyPr/>
                    <a:lstStyle/>
                    <a:p>
                      <a:pPr>
                        <a:lnSpc>
                          <a:spcPct val="150000"/>
                        </a:lnSpc>
                        <a:spcAft>
                          <a:spcPts val="0"/>
                        </a:spcAft>
                      </a:pPr>
                      <a:r>
                        <a:rPr lang="de-DE" sz="1800" b="1" dirty="0">
                          <a:effectLst/>
                          <a:latin typeface="Arial" panose="020B0604020202020204" pitchFamily="34" charset="0"/>
                          <a:cs typeface="Arial" panose="020B0604020202020204" pitchFamily="34" charset="0"/>
                        </a:rPr>
                        <a:t>aktuelle Unterrichtsreihe:                                                                   Stundenzahl: ………</a:t>
                      </a:r>
                      <a:endParaRPr lang="de-DE"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xmlns="" val="2567702852"/>
                  </a:ext>
                </a:extLst>
              </a:tr>
              <a:tr h="0">
                <a:tc>
                  <a:txBody>
                    <a:bodyPr/>
                    <a:lstStyle/>
                    <a:p>
                      <a:pPr>
                        <a:lnSpc>
                          <a:spcPct val="150000"/>
                        </a:lnSpc>
                        <a:spcAft>
                          <a:spcPts val="0"/>
                        </a:spcAft>
                      </a:pPr>
                      <a:r>
                        <a:rPr lang="de-DE" sz="1800" b="1">
                          <a:effectLst/>
                          <a:latin typeface="Arial" panose="020B0604020202020204" pitchFamily="34" charset="0"/>
                          <a:cs typeface="Arial" panose="020B0604020202020204" pitchFamily="34" charset="0"/>
                        </a:rPr>
                        <a:t>Stunde</a:t>
                      </a:r>
                      <a:endParaRPr lang="de-DE" sz="1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a:lnSpc>
                          <a:spcPct val="150000"/>
                        </a:lnSpc>
                        <a:spcAft>
                          <a:spcPts val="0"/>
                        </a:spcAft>
                      </a:pPr>
                      <a:r>
                        <a:rPr lang="de-DE" sz="1800" b="1">
                          <a:effectLst/>
                          <a:latin typeface="Arial" panose="020B0604020202020204" pitchFamily="34" charset="0"/>
                          <a:cs typeface="Arial" panose="020B0604020202020204" pitchFamily="34" charset="0"/>
                        </a:rPr>
                        <a:t>Thema</a:t>
                      </a:r>
                      <a:endParaRPr lang="de-DE" sz="1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a:lnSpc>
                          <a:spcPct val="150000"/>
                        </a:lnSpc>
                        <a:spcAft>
                          <a:spcPts val="0"/>
                        </a:spcAft>
                      </a:pPr>
                      <a:r>
                        <a:rPr lang="de-DE" sz="1800" b="1" dirty="0">
                          <a:effectLst/>
                          <a:latin typeface="Arial" panose="020B0604020202020204" pitchFamily="34" charset="0"/>
                          <a:cs typeface="Arial" panose="020B0604020202020204" pitchFamily="34" charset="0"/>
                        </a:rPr>
                        <a:t>Inhalte</a:t>
                      </a:r>
                      <a:endParaRPr lang="de-DE"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xmlns="" val="3101547707"/>
                  </a:ext>
                </a:extLst>
              </a:tr>
              <a:tr h="0">
                <a:tc>
                  <a:txBody>
                    <a:bodyPr/>
                    <a:lstStyle/>
                    <a:p>
                      <a:pPr>
                        <a:lnSpc>
                          <a:spcPct val="150000"/>
                        </a:lnSpc>
                        <a:spcAft>
                          <a:spcPts val="0"/>
                        </a:spcAft>
                      </a:pPr>
                      <a:r>
                        <a:rPr lang="de-DE" sz="1800" b="1">
                          <a:effectLst/>
                          <a:latin typeface="Arial" panose="020B0604020202020204" pitchFamily="34" charset="0"/>
                          <a:cs typeface="Arial" panose="020B0604020202020204" pitchFamily="34" charset="0"/>
                        </a:rPr>
                        <a:t> </a:t>
                      </a:r>
                      <a:endParaRPr lang="de-DE" sz="1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a:lnSpc>
                          <a:spcPct val="150000"/>
                        </a:lnSpc>
                        <a:spcAft>
                          <a:spcPts val="0"/>
                        </a:spcAft>
                      </a:pPr>
                      <a:r>
                        <a:rPr lang="de-DE" sz="1800" b="1">
                          <a:effectLst/>
                          <a:latin typeface="Arial" panose="020B0604020202020204" pitchFamily="34" charset="0"/>
                          <a:cs typeface="Arial" panose="020B0604020202020204" pitchFamily="34" charset="0"/>
                        </a:rPr>
                        <a:t> </a:t>
                      </a:r>
                      <a:endParaRPr lang="de-DE" sz="1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a:lnSpc>
                          <a:spcPct val="150000"/>
                        </a:lnSpc>
                        <a:spcAft>
                          <a:spcPts val="0"/>
                        </a:spcAft>
                      </a:pPr>
                      <a:r>
                        <a:rPr lang="de-DE" sz="1800" b="1">
                          <a:effectLst/>
                          <a:latin typeface="Arial" panose="020B0604020202020204" pitchFamily="34" charset="0"/>
                          <a:cs typeface="Arial" panose="020B0604020202020204" pitchFamily="34" charset="0"/>
                        </a:rPr>
                        <a:t> </a:t>
                      </a:r>
                      <a:endParaRPr lang="de-DE" sz="1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xmlns="" val="2027403701"/>
                  </a:ext>
                </a:extLst>
              </a:tr>
              <a:tr h="0">
                <a:tc>
                  <a:txBody>
                    <a:bodyPr/>
                    <a:lstStyle/>
                    <a:p>
                      <a:pPr>
                        <a:lnSpc>
                          <a:spcPct val="150000"/>
                        </a:lnSpc>
                        <a:spcAft>
                          <a:spcPts val="0"/>
                        </a:spcAft>
                      </a:pPr>
                      <a:r>
                        <a:rPr lang="de-DE" sz="1800" b="1" dirty="0">
                          <a:effectLst/>
                          <a:latin typeface="Arial" panose="020B0604020202020204" pitchFamily="34" charset="0"/>
                          <a:cs typeface="Arial" panose="020B0604020202020204" pitchFamily="34" charset="0"/>
                        </a:rPr>
                        <a:t> </a:t>
                      </a:r>
                      <a:endParaRPr lang="de-DE"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solidFill>
                  </a:tcPr>
                </a:tc>
                <a:tc>
                  <a:txBody>
                    <a:bodyPr/>
                    <a:lstStyle/>
                    <a:p>
                      <a:pPr>
                        <a:lnSpc>
                          <a:spcPct val="150000"/>
                        </a:lnSpc>
                        <a:spcAft>
                          <a:spcPts val="0"/>
                        </a:spcAft>
                      </a:pPr>
                      <a:r>
                        <a:rPr lang="de-DE" sz="1800" b="1" dirty="0">
                          <a:effectLst/>
                          <a:latin typeface="Arial" panose="020B0604020202020204" pitchFamily="34" charset="0"/>
                          <a:cs typeface="Arial" panose="020B0604020202020204" pitchFamily="34" charset="0"/>
                        </a:rPr>
                        <a:t> </a:t>
                      </a:r>
                      <a:endParaRPr lang="de-DE"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solidFill>
                  </a:tcPr>
                </a:tc>
                <a:tc>
                  <a:txBody>
                    <a:bodyPr/>
                    <a:lstStyle/>
                    <a:p>
                      <a:pPr>
                        <a:lnSpc>
                          <a:spcPct val="150000"/>
                        </a:lnSpc>
                        <a:spcAft>
                          <a:spcPts val="0"/>
                        </a:spcAft>
                      </a:pPr>
                      <a:r>
                        <a:rPr lang="de-DE" sz="1800" b="1" dirty="0">
                          <a:effectLst/>
                          <a:latin typeface="Arial" panose="020B0604020202020204" pitchFamily="34" charset="0"/>
                          <a:cs typeface="Arial" panose="020B0604020202020204" pitchFamily="34" charset="0"/>
                        </a:rPr>
                        <a:t> </a:t>
                      </a:r>
                      <a:endParaRPr lang="de-DE"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solidFill>
                  </a:tcPr>
                </a:tc>
                <a:extLst>
                  <a:ext uri="{0D108BD9-81ED-4DB2-BD59-A6C34878D82A}">
                    <a16:rowId xmlns:a16="http://schemas.microsoft.com/office/drawing/2014/main" xmlns="" val="1045645938"/>
                  </a:ext>
                </a:extLst>
              </a:tr>
              <a:tr h="0">
                <a:tc>
                  <a:txBody>
                    <a:bodyPr/>
                    <a:lstStyle/>
                    <a:p>
                      <a:pPr>
                        <a:lnSpc>
                          <a:spcPct val="150000"/>
                        </a:lnSpc>
                        <a:spcAft>
                          <a:spcPts val="0"/>
                        </a:spcAft>
                      </a:pPr>
                      <a:r>
                        <a:rPr lang="de-DE" sz="1800" b="1">
                          <a:effectLst/>
                          <a:latin typeface="Arial" panose="020B0604020202020204" pitchFamily="34" charset="0"/>
                          <a:cs typeface="Arial" panose="020B0604020202020204" pitchFamily="34" charset="0"/>
                        </a:rPr>
                        <a:t> </a:t>
                      </a:r>
                      <a:endParaRPr lang="de-DE" sz="1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a:lnSpc>
                          <a:spcPct val="150000"/>
                        </a:lnSpc>
                        <a:spcAft>
                          <a:spcPts val="0"/>
                        </a:spcAft>
                      </a:pPr>
                      <a:r>
                        <a:rPr lang="de-DE" sz="1800" b="1">
                          <a:effectLst/>
                          <a:latin typeface="Arial" panose="020B0604020202020204" pitchFamily="34" charset="0"/>
                          <a:cs typeface="Arial" panose="020B0604020202020204" pitchFamily="34" charset="0"/>
                        </a:rPr>
                        <a:t> </a:t>
                      </a:r>
                      <a:endParaRPr lang="de-DE" sz="1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a:lnSpc>
                          <a:spcPct val="150000"/>
                        </a:lnSpc>
                        <a:spcAft>
                          <a:spcPts val="0"/>
                        </a:spcAft>
                      </a:pPr>
                      <a:r>
                        <a:rPr lang="de-DE" sz="1800" b="1">
                          <a:effectLst/>
                          <a:latin typeface="Arial" panose="020B0604020202020204" pitchFamily="34" charset="0"/>
                          <a:cs typeface="Arial" panose="020B0604020202020204" pitchFamily="34" charset="0"/>
                        </a:rPr>
                        <a:t> </a:t>
                      </a:r>
                      <a:endParaRPr lang="de-DE" sz="1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xmlns="" val="1005678232"/>
                  </a:ext>
                </a:extLst>
              </a:tr>
              <a:tr h="0">
                <a:tc gridSpan="3">
                  <a:txBody>
                    <a:bodyPr/>
                    <a:lstStyle/>
                    <a:p>
                      <a:pPr>
                        <a:lnSpc>
                          <a:spcPct val="150000"/>
                        </a:lnSpc>
                        <a:spcAft>
                          <a:spcPts val="0"/>
                        </a:spcAft>
                      </a:pPr>
                      <a:r>
                        <a:rPr lang="de-DE" sz="1800" b="1" dirty="0">
                          <a:effectLst/>
                          <a:latin typeface="Arial" panose="020B0604020202020204" pitchFamily="34" charset="0"/>
                          <a:cs typeface="Arial" panose="020B0604020202020204" pitchFamily="34" charset="0"/>
                        </a:rPr>
                        <a:t>nachfolgende Unterrichtsreihe:</a:t>
                      </a:r>
                      <a:endParaRPr lang="de-DE"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xmlns="" val="1410873398"/>
                  </a:ext>
                </a:extLst>
              </a:tr>
            </a:tbl>
          </a:graphicData>
        </a:graphic>
      </p:graphicFrame>
      <p:sp>
        <p:nvSpPr>
          <p:cNvPr id="10" name="Legende: Linie 9">
            <a:extLst>
              <a:ext uri="{FF2B5EF4-FFF2-40B4-BE49-F238E27FC236}">
                <a16:creationId xmlns:a16="http://schemas.microsoft.com/office/drawing/2014/main" xmlns="" id="{FD753BB1-7216-49CA-B9AA-A763307500D4}"/>
              </a:ext>
            </a:extLst>
          </p:cNvPr>
          <p:cNvSpPr/>
          <p:nvPr/>
        </p:nvSpPr>
        <p:spPr>
          <a:xfrm>
            <a:off x="8867704" y="960882"/>
            <a:ext cx="3148668" cy="1440842"/>
          </a:xfrm>
          <a:prstGeom prst="borderCallout1">
            <a:avLst>
              <a:gd name="adj1" fmla="val 27981"/>
              <a:gd name="adj2" fmla="val -1048"/>
              <a:gd name="adj3" fmla="val 27663"/>
              <a:gd name="adj4" fmla="val -22471"/>
            </a:avLst>
          </a:prstGeom>
          <a:ln w="38100"/>
        </p:spPr>
        <p:style>
          <a:lnRef idx="1">
            <a:schemeClr val="accent3"/>
          </a:lnRef>
          <a:fillRef idx="2">
            <a:schemeClr val="accent3"/>
          </a:fillRef>
          <a:effectRef idx="1">
            <a:schemeClr val="accent3"/>
          </a:effectRef>
          <a:fontRef idx="minor">
            <a:schemeClr val="dk1"/>
          </a:fontRef>
        </p:style>
        <p:txBody>
          <a:bodyPr rtlCol="0" anchor="ctr"/>
          <a:lstStyle/>
          <a:p>
            <a:r>
              <a:rPr lang="de-DE" u="sng" dirty="0">
                <a:latin typeface="Arial Black" panose="020B0A04020102020204" pitchFamily="34" charset="0"/>
                <a:ea typeface="Calibri" panose="020F0502020204030204" pitchFamily="34" charset="0"/>
                <a:cs typeface="Times New Roman" panose="02020603050405020304" pitchFamily="18" charset="0"/>
              </a:rPr>
              <a:t>Formalien innerhalb der Tabelle</a:t>
            </a:r>
            <a:br>
              <a:rPr lang="de-DE" u="sng" dirty="0">
                <a:latin typeface="Arial Black" panose="020B0A04020102020204" pitchFamily="34" charset="0"/>
                <a:ea typeface="Calibri" panose="020F0502020204030204" pitchFamily="34" charset="0"/>
                <a:cs typeface="Times New Roman" panose="02020603050405020304" pitchFamily="18" charset="0"/>
              </a:rPr>
            </a:br>
            <a:r>
              <a:rPr lang="de-DE" dirty="0">
                <a:latin typeface="Arial Black" panose="020B0A04020102020204" pitchFamily="34" charset="0"/>
              </a:rPr>
              <a:t>Arial 10 – 12</a:t>
            </a:r>
          </a:p>
          <a:p>
            <a:r>
              <a:rPr lang="de-DE" dirty="0">
                <a:latin typeface="Arial Black" panose="020B0A04020102020204" pitchFamily="34" charset="0"/>
              </a:rPr>
              <a:t>Zeilenabstand 1 – 1,5</a:t>
            </a:r>
          </a:p>
        </p:txBody>
      </p:sp>
      <p:sp>
        <p:nvSpPr>
          <p:cNvPr id="11" name="Legende: Linie 10">
            <a:extLst>
              <a:ext uri="{FF2B5EF4-FFF2-40B4-BE49-F238E27FC236}">
                <a16:creationId xmlns:a16="http://schemas.microsoft.com/office/drawing/2014/main" xmlns="" id="{C098382C-C143-4248-8F00-39160796BA89}"/>
              </a:ext>
            </a:extLst>
          </p:cNvPr>
          <p:cNvSpPr/>
          <p:nvPr/>
        </p:nvSpPr>
        <p:spPr>
          <a:xfrm>
            <a:off x="8736190" y="2581426"/>
            <a:ext cx="3148668" cy="855852"/>
          </a:xfrm>
          <a:prstGeom prst="borderCallout1">
            <a:avLst>
              <a:gd name="adj1" fmla="val 27981"/>
              <a:gd name="adj2" fmla="val -1048"/>
              <a:gd name="adj3" fmla="val 14346"/>
              <a:gd name="adj4" fmla="val -75224"/>
            </a:avLst>
          </a:prstGeom>
          <a:ln w="38100"/>
        </p:spPr>
        <p:style>
          <a:lnRef idx="1">
            <a:schemeClr val="accent3"/>
          </a:lnRef>
          <a:fillRef idx="2">
            <a:schemeClr val="accent3"/>
          </a:fillRef>
          <a:effectRef idx="1">
            <a:schemeClr val="accent3"/>
          </a:effectRef>
          <a:fontRef idx="minor">
            <a:schemeClr val="dk1"/>
          </a:fontRef>
        </p:style>
        <p:txBody>
          <a:bodyPr rtlCol="0" anchor="ctr"/>
          <a:lstStyle/>
          <a:p>
            <a:r>
              <a:rPr lang="de-DE" dirty="0">
                <a:latin typeface="Arial Black" panose="020B0A04020102020204" pitchFamily="34" charset="0"/>
                <a:ea typeface="Calibri" panose="020F0502020204030204" pitchFamily="34" charset="0"/>
                <a:cs typeface="Times New Roman" panose="02020603050405020304" pitchFamily="18" charset="0"/>
              </a:rPr>
              <a:t>Lehrprobenstunde in die aktuelle U-reihe einbetten</a:t>
            </a:r>
            <a:endParaRPr lang="de-DE" dirty="0">
              <a:latin typeface="Arial Black" panose="020B0A04020102020204" pitchFamily="34" charset="0"/>
            </a:endParaRPr>
          </a:p>
        </p:txBody>
      </p:sp>
    </p:spTree>
    <p:extLst>
      <p:ext uri="{BB962C8B-B14F-4D97-AF65-F5344CB8AC3E}">
        <p14:creationId xmlns:p14="http://schemas.microsoft.com/office/powerpoint/2010/main" val="499893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a:extLst>
              <a:ext uri="{FF2B5EF4-FFF2-40B4-BE49-F238E27FC236}">
                <a16:creationId xmlns:a16="http://schemas.microsoft.com/office/drawing/2014/main" xmlns="" id="{66D31868-3FD6-4C9A-B52C-FFD4F1AF6018}"/>
              </a:ext>
            </a:extLst>
          </p:cNvPr>
          <p:cNvGraphicFramePr>
            <a:graphicFrameLocks noGrp="1"/>
          </p:cNvGraphicFramePr>
          <p:nvPr>
            <p:extLst>
              <p:ext uri="{D42A27DB-BD31-4B8C-83A1-F6EECF244321}">
                <p14:modId xmlns:p14="http://schemas.microsoft.com/office/powerpoint/2010/main" val="2612712723"/>
              </p:ext>
            </p:extLst>
          </p:nvPr>
        </p:nvGraphicFramePr>
        <p:xfrm>
          <a:off x="365864" y="197577"/>
          <a:ext cx="9776425" cy="5709262"/>
        </p:xfrm>
        <a:graphic>
          <a:graphicData uri="http://schemas.openxmlformats.org/drawingml/2006/table">
            <a:tbl>
              <a:tblPr firstRow="1" firstCol="1" bandRow="1">
                <a:tableStyleId>{5940675A-B579-460E-94D1-54222C63F5DA}</a:tableStyleId>
              </a:tblPr>
              <a:tblGrid>
                <a:gridCol w="1722994">
                  <a:extLst>
                    <a:ext uri="{9D8B030D-6E8A-4147-A177-3AD203B41FA5}">
                      <a16:colId xmlns:a16="http://schemas.microsoft.com/office/drawing/2014/main" xmlns="" val="254431400"/>
                    </a:ext>
                  </a:extLst>
                </a:gridCol>
                <a:gridCol w="2692866">
                  <a:extLst>
                    <a:ext uri="{9D8B030D-6E8A-4147-A177-3AD203B41FA5}">
                      <a16:colId xmlns:a16="http://schemas.microsoft.com/office/drawing/2014/main" xmlns="" val="719597059"/>
                    </a:ext>
                  </a:extLst>
                </a:gridCol>
                <a:gridCol w="5360565">
                  <a:extLst>
                    <a:ext uri="{9D8B030D-6E8A-4147-A177-3AD203B41FA5}">
                      <a16:colId xmlns:a16="http://schemas.microsoft.com/office/drawing/2014/main" xmlns="" val="1033429934"/>
                    </a:ext>
                  </a:extLst>
                </a:gridCol>
              </a:tblGrid>
              <a:tr h="396977">
                <a:tc gridSpan="3">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de-DE" sz="1800" b="1" dirty="0">
                          <a:effectLst/>
                          <a:latin typeface="Arial" panose="020B0604020202020204" pitchFamily="34" charset="0"/>
                          <a:cs typeface="Arial" panose="020B0604020202020204" pitchFamily="34" charset="0"/>
                        </a:rPr>
                        <a:t>eingeführtes Lehrwerk: </a:t>
                      </a:r>
                      <a:r>
                        <a:rPr lang="de-DE" sz="1800" b="1" kern="1200" dirty="0" err="1">
                          <a:solidFill>
                            <a:schemeClr val="tx1"/>
                          </a:solidFill>
                          <a:effectLst/>
                          <a:latin typeface="Arial" panose="020B0604020202020204" pitchFamily="34" charset="0"/>
                          <a:ea typeface="+mn-ea"/>
                          <a:cs typeface="Arial" panose="020B0604020202020204" pitchFamily="34" charset="0"/>
                        </a:rPr>
                        <a:t>Tous</a:t>
                      </a:r>
                      <a:r>
                        <a:rPr lang="de-DE" sz="1800" b="1" kern="1200" dirty="0">
                          <a:solidFill>
                            <a:schemeClr val="tx1"/>
                          </a:solidFill>
                          <a:effectLst/>
                          <a:latin typeface="Arial" panose="020B0604020202020204" pitchFamily="34" charset="0"/>
                          <a:ea typeface="+mn-ea"/>
                          <a:cs typeface="Arial" panose="020B0604020202020204" pitchFamily="34" charset="0"/>
                        </a:rPr>
                        <a:t> </a:t>
                      </a:r>
                      <a:r>
                        <a:rPr lang="de-DE" sz="1800" b="1" kern="1200" dirty="0" err="1">
                          <a:solidFill>
                            <a:schemeClr val="tx1"/>
                          </a:solidFill>
                          <a:effectLst/>
                          <a:latin typeface="Arial" panose="020B0604020202020204" pitchFamily="34" charset="0"/>
                          <a:ea typeface="+mn-ea"/>
                          <a:cs typeface="Arial" panose="020B0604020202020204" pitchFamily="34" charset="0"/>
                        </a:rPr>
                        <a:t>ensemble</a:t>
                      </a:r>
                      <a:r>
                        <a:rPr lang="de-DE" sz="1800" b="1" kern="1200" dirty="0">
                          <a:solidFill>
                            <a:schemeClr val="tx1"/>
                          </a:solidFill>
                          <a:effectLst/>
                          <a:latin typeface="Arial" panose="020B0604020202020204" pitchFamily="34" charset="0"/>
                          <a:ea typeface="+mn-ea"/>
                          <a:cs typeface="Arial" panose="020B0604020202020204" pitchFamily="34" charset="0"/>
                        </a:rPr>
                        <a:t> 2, Ernst Klett Verlag 2014, 1. Auflage</a:t>
                      </a:r>
                    </a:p>
                  </a:txBody>
                  <a:tcPr marL="68580" marR="68580" marT="0" marB="0">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xmlns="" val="4192184370"/>
                  </a:ext>
                </a:extLst>
              </a:tr>
              <a:tr h="396977">
                <a:tc gridSpan="3">
                  <a:txBody>
                    <a:bodyPr/>
                    <a:lstStyle/>
                    <a:p>
                      <a:pPr>
                        <a:lnSpc>
                          <a:spcPct val="150000"/>
                        </a:lnSpc>
                        <a:spcAft>
                          <a:spcPts val="0"/>
                        </a:spcAft>
                      </a:pPr>
                      <a:r>
                        <a:rPr lang="de-DE" sz="1800" b="1" dirty="0">
                          <a:effectLst/>
                          <a:latin typeface="Arial" panose="020B0604020202020204" pitchFamily="34" charset="0"/>
                          <a:cs typeface="Arial" panose="020B0604020202020204" pitchFamily="34" charset="0"/>
                        </a:rPr>
                        <a:t>Themenfeld:        </a:t>
                      </a:r>
                      <a:r>
                        <a:rPr lang="de-DE" sz="1800" b="1" kern="1200" dirty="0">
                          <a:solidFill>
                            <a:schemeClr val="tx1"/>
                          </a:solidFill>
                          <a:effectLst/>
                          <a:latin typeface="Arial" panose="020B0604020202020204" pitchFamily="34" charset="0"/>
                          <a:ea typeface="+mn-ea"/>
                          <a:cs typeface="Arial" panose="020B0604020202020204" pitchFamily="34" charset="0"/>
                        </a:rPr>
                        <a:t>Dans la </a:t>
                      </a:r>
                      <a:r>
                        <a:rPr lang="de-DE" sz="1800" b="1" kern="1200" dirty="0" err="1">
                          <a:solidFill>
                            <a:schemeClr val="tx1"/>
                          </a:solidFill>
                          <a:effectLst/>
                          <a:latin typeface="Arial" panose="020B0604020202020204" pitchFamily="34" charset="0"/>
                          <a:ea typeface="+mn-ea"/>
                          <a:cs typeface="Arial" panose="020B0604020202020204" pitchFamily="34" charset="0"/>
                        </a:rPr>
                        <a:t>cuisine</a:t>
                      </a:r>
                      <a:r>
                        <a:rPr lang="de-DE" sz="1800" b="1" kern="1200" dirty="0">
                          <a:solidFill>
                            <a:schemeClr val="tx1"/>
                          </a:solidFill>
                          <a:effectLst/>
                          <a:latin typeface="Arial" panose="020B0604020202020204" pitchFamily="34" charset="0"/>
                          <a:ea typeface="+mn-ea"/>
                          <a:cs typeface="Arial" panose="020B0604020202020204" pitchFamily="34" charset="0"/>
                        </a:rPr>
                        <a:t> </a:t>
                      </a:r>
                      <a:r>
                        <a:rPr lang="de-DE" sz="1800" b="1" dirty="0">
                          <a:effectLst/>
                          <a:latin typeface="Arial" panose="020B0604020202020204" pitchFamily="34" charset="0"/>
                          <a:cs typeface="Arial" panose="020B0604020202020204" pitchFamily="34" charset="0"/>
                        </a:rPr>
                        <a:t>                              (geplante) Gesamtstundenzahl: 16 </a:t>
                      </a:r>
                      <a:endParaRPr lang="de-DE"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xmlns="" val="1119300101"/>
                  </a:ext>
                </a:extLst>
              </a:tr>
              <a:tr h="396977">
                <a:tc gridSpan="3">
                  <a:txBody>
                    <a:bodyPr/>
                    <a:lstStyle/>
                    <a:p>
                      <a:pPr>
                        <a:lnSpc>
                          <a:spcPct val="150000"/>
                        </a:lnSpc>
                        <a:spcAft>
                          <a:spcPts val="0"/>
                        </a:spcAft>
                      </a:pPr>
                      <a:r>
                        <a:rPr lang="de-DE" sz="1800" b="1" dirty="0">
                          <a:effectLst/>
                          <a:latin typeface="Arial" panose="020B0604020202020204" pitchFamily="34" charset="0"/>
                          <a:cs typeface="Arial" panose="020B0604020202020204" pitchFamily="34" charset="0"/>
                        </a:rPr>
                        <a:t>vorangehende Unterrichtsreihe: </a:t>
                      </a:r>
                      <a:r>
                        <a:rPr lang="de-DE" sz="1800" b="1" kern="1200" dirty="0">
                          <a:solidFill>
                            <a:schemeClr val="tx1"/>
                          </a:solidFill>
                          <a:effectLst/>
                          <a:latin typeface="Arial" panose="020B0604020202020204" pitchFamily="34" charset="0"/>
                          <a:ea typeface="+mn-ea"/>
                          <a:cs typeface="Arial" panose="020B0604020202020204" pitchFamily="34" charset="0"/>
                        </a:rPr>
                        <a:t>«</a:t>
                      </a:r>
                      <a:r>
                        <a:rPr lang="de-DE" sz="1800" b="1" kern="1200" dirty="0" err="1">
                          <a:solidFill>
                            <a:schemeClr val="tx1"/>
                          </a:solidFill>
                          <a:effectLst/>
                          <a:latin typeface="Arial" panose="020B0604020202020204" pitchFamily="34" charset="0"/>
                          <a:ea typeface="+mn-ea"/>
                          <a:cs typeface="Arial" panose="020B0604020202020204" pitchFamily="34" charset="0"/>
                        </a:rPr>
                        <a:t>Enfin</a:t>
                      </a:r>
                      <a:r>
                        <a:rPr lang="de-DE" sz="1800" b="1" kern="1200" dirty="0">
                          <a:solidFill>
                            <a:schemeClr val="tx1"/>
                          </a:solidFill>
                          <a:effectLst/>
                          <a:latin typeface="Arial" panose="020B0604020202020204" pitchFamily="34" charset="0"/>
                          <a:ea typeface="+mn-ea"/>
                          <a:cs typeface="Arial" panose="020B0604020202020204" pitchFamily="34" charset="0"/>
                        </a:rPr>
                        <a:t>, c’est le </a:t>
                      </a:r>
                      <a:r>
                        <a:rPr lang="de-DE" sz="1800" b="1" kern="1200" dirty="0" err="1">
                          <a:solidFill>
                            <a:schemeClr val="tx1"/>
                          </a:solidFill>
                          <a:effectLst/>
                          <a:latin typeface="Arial" panose="020B0604020202020204" pitchFamily="34" charset="0"/>
                          <a:ea typeface="+mn-ea"/>
                          <a:cs typeface="Arial" panose="020B0604020202020204" pitchFamily="34" charset="0"/>
                        </a:rPr>
                        <a:t>week</a:t>
                      </a:r>
                      <a:r>
                        <a:rPr lang="de-DE" sz="1800" b="1" kern="1200" dirty="0">
                          <a:solidFill>
                            <a:schemeClr val="tx1"/>
                          </a:solidFill>
                          <a:effectLst/>
                          <a:latin typeface="Arial" panose="020B0604020202020204" pitchFamily="34" charset="0"/>
                          <a:ea typeface="+mn-ea"/>
                          <a:cs typeface="Arial" panose="020B0604020202020204" pitchFamily="34" charset="0"/>
                        </a:rPr>
                        <a:t>-end!» (TE 2, L.3) </a:t>
                      </a:r>
                      <a:endParaRPr lang="de-DE"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xmlns="" val="2058709497"/>
                  </a:ext>
                </a:extLst>
              </a:tr>
              <a:tr h="396977">
                <a:tc gridSpan="3">
                  <a:txBody>
                    <a:bodyPr/>
                    <a:lstStyle/>
                    <a:p>
                      <a:pPr>
                        <a:lnSpc>
                          <a:spcPct val="150000"/>
                        </a:lnSpc>
                        <a:spcAft>
                          <a:spcPts val="0"/>
                        </a:spcAft>
                      </a:pPr>
                      <a:r>
                        <a:rPr lang="de-DE" sz="1800" b="1" dirty="0">
                          <a:effectLst/>
                          <a:latin typeface="Arial" panose="020B0604020202020204" pitchFamily="34" charset="0"/>
                          <a:cs typeface="Arial" panose="020B0604020202020204" pitchFamily="34" charset="0"/>
                        </a:rPr>
                        <a:t>aktuelle Unterrichtsreihe:     </a:t>
                      </a:r>
                      <a:r>
                        <a:rPr lang="de-DE" sz="1800" b="1" kern="1200" dirty="0">
                          <a:solidFill>
                            <a:schemeClr val="tx1"/>
                          </a:solidFill>
                          <a:effectLst/>
                          <a:latin typeface="Arial" panose="020B0604020202020204" pitchFamily="34" charset="0"/>
                          <a:ea typeface="+mn-ea"/>
                          <a:cs typeface="Arial" panose="020B0604020202020204" pitchFamily="34" charset="0"/>
                        </a:rPr>
                        <a:t>«</a:t>
                      </a:r>
                      <a:r>
                        <a:rPr lang="de-DE" sz="1800" b="1" kern="1200" dirty="0" err="1">
                          <a:solidFill>
                            <a:schemeClr val="tx1"/>
                          </a:solidFill>
                          <a:effectLst/>
                          <a:latin typeface="Arial" panose="020B0604020202020204" pitchFamily="34" charset="0"/>
                          <a:ea typeface="+mn-ea"/>
                          <a:cs typeface="Arial" panose="020B0604020202020204" pitchFamily="34" charset="0"/>
                        </a:rPr>
                        <a:t>Les</a:t>
                      </a:r>
                      <a:r>
                        <a:rPr lang="de-DE" sz="1800" b="1" kern="1200" dirty="0">
                          <a:solidFill>
                            <a:schemeClr val="tx1"/>
                          </a:solidFill>
                          <a:effectLst/>
                          <a:latin typeface="Arial" panose="020B0604020202020204" pitchFamily="34" charset="0"/>
                          <a:ea typeface="+mn-ea"/>
                          <a:cs typeface="Arial" panose="020B0604020202020204" pitchFamily="34" charset="0"/>
                        </a:rPr>
                        <a:t> </a:t>
                      </a:r>
                      <a:r>
                        <a:rPr lang="de-DE" sz="1800" b="1" kern="1200" dirty="0" err="1">
                          <a:solidFill>
                            <a:schemeClr val="tx1"/>
                          </a:solidFill>
                          <a:effectLst/>
                          <a:latin typeface="Arial" panose="020B0604020202020204" pitchFamily="34" charset="0"/>
                          <a:ea typeface="+mn-ea"/>
                          <a:cs typeface="Arial" panose="020B0604020202020204" pitchFamily="34" charset="0"/>
                        </a:rPr>
                        <a:t>recettes</a:t>
                      </a:r>
                      <a:r>
                        <a:rPr lang="de-DE" sz="1800" b="1" kern="1200" dirty="0">
                          <a:solidFill>
                            <a:schemeClr val="tx1"/>
                          </a:solidFill>
                          <a:effectLst/>
                          <a:latin typeface="Arial" panose="020B0604020202020204" pitchFamily="34" charset="0"/>
                          <a:ea typeface="+mn-ea"/>
                          <a:cs typeface="Arial" panose="020B0604020202020204" pitchFamily="34" charset="0"/>
                        </a:rPr>
                        <a:t>» </a:t>
                      </a:r>
                      <a:r>
                        <a:rPr lang="de-DE" sz="1800" b="1" dirty="0">
                          <a:effectLst/>
                          <a:latin typeface="Arial" panose="020B0604020202020204" pitchFamily="34" charset="0"/>
                          <a:cs typeface="Arial" panose="020B0604020202020204" pitchFamily="34" charset="0"/>
                        </a:rPr>
                        <a:t>   (TE 2,  Modul B)             Stundenzahl: 10 </a:t>
                      </a:r>
                      <a:endParaRPr lang="de-DE"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xmlns="" val="2567702852"/>
                  </a:ext>
                </a:extLst>
              </a:tr>
              <a:tr h="396977">
                <a:tc>
                  <a:txBody>
                    <a:bodyPr/>
                    <a:lstStyle/>
                    <a:p>
                      <a:pPr>
                        <a:lnSpc>
                          <a:spcPct val="150000"/>
                        </a:lnSpc>
                        <a:spcAft>
                          <a:spcPts val="0"/>
                        </a:spcAft>
                      </a:pPr>
                      <a:r>
                        <a:rPr lang="de-DE" sz="1800" b="1">
                          <a:effectLst/>
                          <a:latin typeface="Arial" panose="020B0604020202020204" pitchFamily="34" charset="0"/>
                          <a:cs typeface="Arial" panose="020B0604020202020204" pitchFamily="34" charset="0"/>
                        </a:rPr>
                        <a:t>Stunde</a:t>
                      </a:r>
                      <a:endParaRPr lang="de-DE" sz="1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a:lnSpc>
                          <a:spcPct val="150000"/>
                        </a:lnSpc>
                        <a:spcAft>
                          <a:spcPts val="0"/>
                        </a:spcAft>
                      </a:pPr>
                      <a:r>
                        <a:rPr lang="de-DE" sz="1800" b="1">
                          <a:effectLst/>
                          <a:latin typeface="Arial" panose="020B0604020202020204" pitchFamily="34" charset="0"/>
                          <a:cs typeface="Arial" panose="020B0604020202020204" pitchFamily="34" charset="0"/>
                        </a:rPr>
                        <a:t>Thema</a:t>
                      </a:r>
                      <a:endParaRPr lang="de-DE" sz="1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a:lnSpc>
                          <a:spcPct val="150000"/>
                        </a:lnSpc>
                        <a:spcAft>
                          <a:spcPts val="0"/>
                        </a:spcAft>
                      </a:pPr>
                      <a:r>
                        <a:rPr lang="de-DE" sz="1800" b="1" dirty="0">
                          <a:effectLst/>
                          <a:latin typeface="Arial" panose="020B0604020202020204" pitchFamily="34" charset="0"/>
                          <a:cs typeface="Arial" panose="020B0604020202020204" pitchFamily="34" charset="0"/>
                        </a:rPr>
                        <a:t>Inhalte</a:t>
                      </a:r>
                      <a:endParaRPr lang="de-DE"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xmlns="" val="3101547707"/>
                  </a:ext>
                </a:extLst>
              </a:tr>
              <a:tr h="396977">
                <a:tc>
                  <a:txBody>
                    <a:bodyPr/>
                    <a:lstStyle/>
                    <a:p>
                      <a:pPr>
                        <a:lnSpc>
                          <a:spcPct val="150000"/>
                        </a:lnSpc>
                        <a:spcAft>
                          <a:spcPts val="0"/>
                        </a:spcAft>
                      </a:pPr>
                      <a:r>
                        <a:rPr lang="de-DE" sz="1800" b="1" kern="1200" dirty="0">
                          <a:solidFill>
                            <a:schemeClr val="tx1"/>
                          </a:solidFill>
                          <a:effectLst/>
                          <a:latin typeface="Arial" panose="020B0604020202020204" pitchFamily="34" charset="0"/>
                          <a:ea typeface="+mn-ea"/>
                          <a:cs typeface="Arial" panose="020B0604020202020204" pitchFamily="34" charset="0"/>
                        </a:rPr>
                        <a:t>Fr., 18.05.18 </a:t>
                      </a:r>
                      <a:endParaRPr lang="de-DE"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a:lnSpc>
                          <a:spcPct val="150000"/>
                        </a:lnSpc>
                        <a:spcAft>
                          <a:spcPts val="0"/>
                        </a:spcAft>
                      </a:pPr>
                      <a:r>
                        <a:rPr lang="de-DE" sz="1800" b="1" kern="1200" dirty="0" err="1">
                          <a:solidFill>
                            <a:schemeClr val="tx1"/>
                          </a:solidFill>
                          <a:effectLst/>
                          <a:latin typeface="Arial" panose="020B0604020202020204" pitchFamily="34" charset="0"/>
                          <a:ea typeface="+mn-ea"/>
                          <a:cs typeface="Arial" panose="020B0604020202020204" pitchFamily="34" charset="0"/>
                        </a:rPr>
                        <a:t>Les</a:t>
                      </a:r>
                      <a:r>
                        <a:rPr lang="de-DE" sz="1800" b="1" kern="1200" dirty="0">
                          <a:solidFill>
                            <a:schemeClr val="tx1"/>
                          </a:solidFill>
                          <a:effectLst/>
                          <a:latin typeface="Arial" panose="020B0604020202020204" pitchFamily="34" charset="0"/>
                          <a:ea typeface="+mn-ea"/>
                          <a:cs typeface="Arial" panose="020B0604020202020204" pitchFamily="34" charset="0"/>
                        </a:rPr>
                        <a:t> </a:t>
                      </a:r>
                      <a:r>
                        <a:rPr lang="de-DE" sz="1800" b="1" kern="1200" dirty="0" err="1">
                          <a:solidFill>
                            <a:schemeClr val="tx1"/>
                          </a:solidFill>
                          <a:effectLst/>
                          <a:latin typeface="Arial" panose="020B0604020202020204" pitchFamily="34" charset="0"/>
                          <a:ea typeface="+mn-ea"/>
                          <a:cs typeface="Arial" panose="020B0604020202020204" pitchFamily="34" charset="0"/>
                        </a:rPr>
                        <a:t>ingrédients</a:t>
                      </a:r>
                      <a:r>
                        <a:rPr lang="de-DE" sz="1800" b="1" kern="1200" dirty="0">
                          <a:solidFill>
                            <a:schemeClr val="tx1"/>
                          </a:solidFill>
                          <a:effectLst/>
                          <a:latin typeface="Arial" panose="020B0604020202020204" pitchFamily="34" charset="0"/>
                          <a:ea typeface="+mn-ea"/>
                          <a:cs typeface="Arial" panose="020B0604020202020204" pitchFamily="34" charset="0"/>
                        </a:rPr>
                        <a:t> </a:t>
                      </a:r>
                      <a:endParaRPr lang="de-DE"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1" kern="1200" dirty="0">
                          <a:solidFill>
                            <a:schemeClr val="tx1"/>
                          </a:solidFill>
                          <a:effectLst/>
                          <a:latin typeface="Arial" panose="020B0604020202020204" pitchFamily="34" charset="0"/>
                          <a:ea typeface="+mn-ea"/>
                          <a:cs typeface="Arial" panose="020B0604020202020204" pitchFamily="34" charset="0"/>
                        </a:rPr>
                        <a:t>Wortschatzwiederholung und – </a:t>
                      </a:r>
                      <a:r>
                        <a:rPr lang="de-DE" sz="1800" b="1" kern="1200" dirty="0" err="1">
                          <a:solidFill>
                            <a:schemeClr val="tx1"/>
                          </a:solidFill>
                          <a:effectLst/>
                          <a:latin typeface="Arial" panose="020B0604020202020204" pitchFamily="34" charset="0"/>
                          <a:ea typeface="+mn-ea"/>
                          <a:cs typeface="Arial" panose="020B0604020202020204" pitchFamily="34" charset="0"/>
                        </a:rPr>
                        <a:t>einführung</a:t>
                      </a:r>
                      <a:r>
                        <a:rPr lang="de-DE" sz="1800" b="1" kern="1200" dirty="0">
                          <a:solidFill>
                            <a:schemeClr val="tx1"/>
                          </a:solidFill>
                          <a:effectLst/>
                          <a:latin typeface="Arial" panose="020B0604020202020204" pitchFamily="34" charset="0"/>
                          <a:ea typeface="+mn-ea"/>
                          <a:cs typeface="Arial" panose="020B0604020202020204" pitchFamily="34" charset="0"/>
                        </a:rPr>
                        <a:t>  mit   mündlicher und schriftlicher Vertiefung (Cluster)</a:t>
                      </a:r>
                    </a:p>
                  </a:txBody>
                  <a:tcPr marL="68580" marR="68580" marT="0" marB="0">
                    <a:solidFill>
                      <a:schemeClr val="bg1"/>
                    </a:solidFill>
                  </a:tcPr>
                </a:tc>
                <a:extLst>
                  <a:ext uri="{0D108BD9-81ED-4DB2-BD59-A6C34878D82A}">
                    <a16:rowId xmlns:a16="http://schemas.microsoft.com/office/drawing/2014/main" xmlns="" val="2027403701"/>
                  </a:ext>
                </a:extLst>
              </a:tr>
              <a:tr h="396977">
                <a:tc>
                  <a:txBody>
                    <a:bodyPr/>
                    <a:lstStyle/>
                    <a:p>
                      <a:pPr>
                        <a:lnSpc>
                          <a:spcPct val="150000"/>
                        </a:lnSpc>
                        <a:spcAft>
                          <a:spcPts val="0"/>
                        </a:spcAft>
                      </a:pPr>
                      <a:r>
                        <a:rPr lang="de-DE" sz="1800" b="1" kern="1200" dirty="0">
                          <a:solidFill>
                            <a:schemeClr val="tx1"/>
                          </a:solidFill>
                          <a:effectLst/>
                          <a:latin typeface="Arial" panose="020B0604020202020204" pitchFamily="34" charset="0"/>
                          <a:ea typeface="+mn-ea"/>
                          <a:cs typeface="Arial" panose="020B0604020202020204" pitchFamily="34" charset="0"/>
                        </a:rPr>
                        <a:t>Fr., 25.05.18 </a:t>
                      </a:r>
                      <a:endParaRPr lang="de-DE"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a:lnSpc>
                          <a:spcPct val="150000"/>
                        </a:lnSpc>
                        <a:spcAft>
                          <a:spcPts val="0"/>
                        </a:spcAft>
                      </a:pPr>
                      <a:r>
                        <a:rPr lang="de-DE" sz="1800" b="1" kern="1200" dirty="0" err="1">
                          <a:solidFill>
                            <a:schemeClr val="tx1"/>
                          </a:solidFill>
                          <a:effectLst/>
                          <a:latin typeface="Arial" panose="020B0604020202020204" pitchFamily="34" charset="0"/>
                          <a:ea typeface="+mn-ea"/>
                          <a:cs typeface="Arial" panose="020B0604020202020204" pitchFamily="34" charset="0"/>
                        </a:rPr>
                        <a:t>Une</a:t>
                      </a:r>
                      <a:r>
                        <a:rPr lang="de-DE" sz="1800" b="1" kern="1200" dirty="0">
                          <a:solidFill>
                            <a:schemeClr val="tx1"/>
                          </a:solidFill>
                          <a:effectLst/>
                          <a:latin typeface="Arial" panose="020B0604020202020204" pitchFamily="34" charset="0"/>
                          <a:ea typeface="+mn-ea"/>
                          <a:cs typeface="Arial" panose="020B0604020202020204" pitchFamily="34" charset="0"/>
                        </a:rPr>
                        <a:t> </a:t>
                      </a:r>
                      <a:r>
                        <a:rPr lang="de-DE" sz="1800" b="1" kern="1200" dirty="0" err="1">
                          <a:solidFill>
                            <a:schemeClr val="tx1"/>
                          </a:solidFill>
                          <a:effectLst/>
                          <a:latin typeface="Arial" panose="020B0604020202020204" pitchFamily="34" charset="0"/>
                          <a:ea typeface="+mn-ea"/>
                          <a:cs typeface="Arial" panose="020B0604020202020204" pitchFamily="34" charset="0"/>
                        </a:rPr>
                        <a:t>recette</a:t>
                      </a:r>
                      <a:r>
                        <a:rPr lang="de-DE" sz="1800" b="1" kern="1200" dirty="0">
                          <a:solidFill>
                            <a:schemeClr val="tx1"/>
                          </a:solidFill>
                          <a:effectLst/>
                          <a:latin typeface="Arial" panose="020B0604020202020204" pitchFamily="34" charset="0"/>
                          <a:ea typeface="+mn-ea"/>
                          <a:cs typeface="Arial" panose="020B0604020202020204" pitchFamily="34" charset="0"/>
                        </a:rPr>
                        <a:t> </a:t>
                      </a:r>
                      <a:endParaRPr lang="de-DE"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a:lnSpc>
                          <a:spcPct val="100000"/>
                        </a:lnSpc>
                        <a:spcAft>
                          <a:spcPts val="0"/>
                        </a:spcAft>
                      </a:pPr>
                      <a:r>
                        <a:rPr lang="de-DE" sz="1800" b="1" kern="1200" dirty="0">
                          <a:solidFill>
                            <a:schemeClr val="tx1"/>
                          </a:solidFill>
                          <a:effectLst/>
                          <a:latin typeface="Arial" panose="020B0604020202020204" pitchFamily="34" charset="0"/>
                          <a:ea typeface="+mn-ea"/>
                          <a:cs typeface="Arial" panose="020B0604020202020204" pitchFamily="34" charset="0"/>
                        </a:rPr>
                        <a:t>Wiederholung Teilungsartikel, Mengenangaben,  Verben (</a:t>
                      </a:r>
                      <a:r>
                        <a:rPr lang="de-DE" sz="1800" b="1" i="1" kern="1200" dirty="0" err="1">
                          <a:solidFill>
                            <a:schemeClr val="tx1"/>
                          </a:solidFill>
                          <a:effectLst/>
                          <a:latin typeface="Arial" panose="020B0604020202020204" pitchFamily="34" charset="0"/>
                          <a:ea typeface="+mn-ea"/>
                          <a:cs typeface="Arial" panose="020B0604020202020204" pitchFamily="34" charset="0"/>
                        </a:rPr>
                        <a:t>ajouter</a:t>
                      </a:r>
                      <a:r>
                        <a:rPr lang="de-DE" sz="1800" b="1" i="1" kern="1200" dirty="0">
                          <a:solidFill>
                            <a:schemeClr val="tx1"/>
                          </a:solidFill>
                          <a:effectLst/>
                          <a:latin typeface="Arial" panose="020B0604020202020204" pitchFamily="34" charset="0"/>
                          <a:ea typeface="+mn-ea"/>
                          <a:cs typeface="Arial" panose="020B0604020202020204" pitchFamily="34" charset="0"/>
                        </a:rPr>
                        <a:t>, </a:t>
                      </a:r>
                      <a:r>
                        <a:rPr lang="de-DE" sz="1800" b="1" i="1" kern="1200" dirty="0" err="1">
                          <a:solidFill>
                            <a:schemeClr val="tx1"/>
                          </a:solidFill>
                          <a:effectLst/>
                          <a:latin typeface="Arial" panose="020B0604020202020204" pitchFamily="34" charset="0"/>
                          <a:ea typeface="+mn-ea"/>
                          <a:cs typeface="Arial" panose="020B0604020202020204" pitchFamily="34" charset="0"/>
                        </a:rPr>
                        <a:t>mélanger</a:t>
                      </a:r>
                      <a:r>
                        <a:rPr lang="de-DE" sz="1800" b="1" i="1" kern="1200" dirty="0">
                          <a:solidFill>
                            <a:schemeClr val="tx1"/>
                          </a:solidFill>
                          <a:effectLst/>
                          <a:latin typeface="Arial" panose="020B0604020202020204" pitchFamily="34" charset="0"/>
                          <a:ea typeface="+mn-ea"/>
                          <a:cs typeface="Arial" panose="020B0604020202020204" pitchFamily="34" charset="0"/>
                        </a:rPr>
                        <a:t>, </a:t>
                      </a:r>
                      <a:r>
                        <a:rPr lang="de-DE" sz="1800" b="1" i="1" kern="1200" dirty="0" err="1">
                          <a:solidFill>
                            <a:schemeClr val="tx1"/>
                          </a:solidFill>
                          <a:effectLst/>
                          <a:latin typeface="Arial" panose="020B0604020202020204" pitchFamily="34" charset="0"/>
                          <a:ea typeface="+mn-ea"/>
                          <a:cs typeface="Arial" panose="020B0604020202020204" pitchFamily="34" charset="0"/>
                        </a:rPr>
                        <a:t>verser</a:t>
                      </a:r>
                      <a:r>
                        <a:rPr lang="de-DE" sz="1800" b="1" i="1" kern="1200" dirty="0">
                          <a:solidFill>
                            <a:schemeClr val="tx1"/>
                          </a:solidFill>
                          <a:effectLst/>
                          <a:latin typeface="Arial" panose="020B0604020202020204" pitchFamily="34" charset="0"/>
                          <a:ea typeface="+mn-ea"/>
                          <a:cs typeface="Arial" panose="020B0604020202020204" pitchFamily="34" charset="0"/>
                        </a:rPr>
                        <a:t> etc.</a:t>
                      </a:r>
                      <a:r>
                        <a:rPr lang="de-DE" sz="1800" b="1" kern="1200" dirty="0">
                          <a:solidFill>
                            <a:schemeClr val="tx1"/>
                          </a:solidFill>
                          <a:effectLst/>
                          <a:latin typeface="Arial" panose="020B0604020202020204" pitchFamily="34" charset="0"/>
                          <a:ea typeface="+mn-ea"/>
                          <a:cs typeface="Arial" panose="020B0604020202020204" pitchFamily="34" charset="0"/>
                        </a:rPr>
                        <a:t>), </a:t>
                      </a:r>
                      <a:br>
                        <a:rPr lang="de-DE" sz="1800" b="1" kern="1200" dirty="0">
                          <a:solidFill>
                            <a:schemeClr val="tx1"/>
                          </a:solidFill>
                          <a:effectLst/>
                          <a:latin typeface="Arial" panose="020B0604020202020204" pitchFamily="34" charset="0"/>
                          <a:ea typeface="+mn-ea"/>
                          <a:cs typeface="Arial" panose="020B0604020202020204" pitchFamily="34" charset="0"/>
                        </a:rPr>
                      </a:br>
                      <a:r>
                        <a:rPr lang="de-DE" sz="1800" b="1" kern="1200" dirty="0">
                          <a:solidFill>
                            <a:schemeClr val="tx1"/>
                          </a:solidFill>
                          <a:effectLst/>
                          <a:latin typeface="Arial" panose="020B0604020202020204" pitchFamily="34" charset="0"/>
                          <a:ea typeface="+mn-ea"/>
                          <a:cs typeface="Arial" panose="020B0604020202020204" pitchFamily="34" charset="0"/>
                        </a:rPr>
                        <a:t>Anwendung: Arbeitsschritte beschreiben </a:t>
                      </a:r>
                      <a:endParaRPr lang="de-DE"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xmlns="" val="1045645938"/>
                  </a:ext>
                </a:extLst>
              </a:tr>
              <a:tr h="413639">
                <a:tc>
                  <a:txBody>
                    <a:bodyPr/>
                    <a:lstStyle/>
                    <a:p>
                      <a:pPr>
                        <a:lnSpc>
                          <a:spcPct val="150000"/>
                        </a:lnSpc>
                        <a:spcAft>
                          <a:spcPts val="0"/>
                        </a:spcAft>
                      </a:pPr>
                      <a:r>
                        <a:rPr lang="de-DE" sz="1800" b="1" kern="1200" dirty="0">
                          <a:solidFill>
                            <a:schemeClr val="tx1"/>
                          </a:solidFill>
                          <a:effectLst/>
                          <a:latin typeface="Arial" panose="020B0604020202020204" pitchFamily="34" charset="0"/>
                          <a:ea typeface="+mn-ea"/>
                          <a:cs typeface="Arial" panose="020B0604020202020204" pitchFamily="34" charset="0"/>
                        </a:rPr>
                        <a:t>Fr., 01.06.18 </a:t>
                      </a:r>
                      <a:endParaRPr lang="de-DE"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a:lnSpc>
                          <a:spcPct val="150000"/>
                        </a:lnSpc>
                        <a:spcAft>
                          <a:spcPts val="0"/>
                        </a:spcAft>
                      </a:pPr>
                      <a:r>
                        <a:rPr lang="de-DE" sz="1800" b="1" kern="1200" dirty="0" err="1">
                          <a:solidFill>
                            <a:schemeClr val="tx1"/>
                          </a:solidFill>
                          <a:effectLst/>
                          <a:latin typeface="Arial" panose="020B0604020202020204" pitchFamily="34" charset="0"/>
                          <a:ea typeface="+mn-ea"/>
                          <a:cs typeface="Arial" panose="020B0604020202020204" pitchFamily="34" charset="0"/>
                        </a:rPr>
                        <a:t>Comprendre</a:t>
                      </a:r>
                      <a:r>
                        <a:rPr lang="de-DE" sz="1800" b="1" kern="1200" dirty="0">
                          <a:solidFill>
                            <a:schemeClr val="tx1"/>
                          </a:solidFill>
                          <a:effectLst/>
                          <a:latin typeface="Arial" panose="020B0604020202020204" pitchFamily="34" charset="0"/>
                          <a:ea typeface="+mn-ea"/>
                          <a:cs typeface="Arial" panose="020B0604020202020204" pitchFamily="34" charset="0"/>
                        </a:rPr>
                        <a:t> </a:t>
                      </a:r>
                      <a:r>
                        <a:rPr lang="de-DE" sz="1800" b="1" kern="1200" dirty="0" err="1">
                          <a:solidFill>
                            <a:schemeClr val="tx1"/>
                          </a:solidFill>
                          <a:effectLst/>
                          <a:latin typeface="Arial" panose="020B0604020202020204" pitchFamily="34" charset="0"/>
                          <a:ea typeface="+mn-ea"/>
                          <a:cs typeface="Arial" panose="020B0604020202020204" pitchFamily="34" charset="0"/>
                        </a:rPr>
                        <a:t>les</a:t>
                      </a:r>
                      <a:r>
                        <a:rPr lang="de-DE" sz="1800" b="1" kern="1200" dirty="0">
                          <a:solidFill>
                            <a:schemeClr val="tx1"/>
                          </a:solidFill>
                          <a:effectLst/>
                          <a:latin typeface="Arial" panose="020B0604020202020204" pitchFamily="34" charset="0"/>
                          <a:ea typeface="+mn-ea"/>
                          <a:cs typeface="Arial" panose="020B0604020202020204" pitchFamily="34" charset="0"/>
                        </a:rPr>
                        <a:t> </a:t>
                      </a:r>
                      <a:r>
                        <a:rPr lang="de-DE" sz="1800" b="1" kern="1200" dirty="0" err="1">
                          <a:solidFill>
                            <a:schemeClr val="tx1"/>
                          </a:solidFill>
                          <a:effectLst/>
                          <a:latin typeface="Arial" panose="020B0604020202020204" pitchFamily="34" charset="0"/>
                          <a:ea typeface="+mn-ea"/>
                          <a:cs typeface="Arial" panose="020B0604020202020204" pitchFamily="34" charset="0"/>
                        </a:rPr>
                        <a:t>recettes</a:t>
                      </a:r>
                      <a:r>
                        <a:rPr lang="de-DE" sz="1800" b="1" kern="1200" dirty="0">
                          <a:solidFill>
                            <a:schemeClr val="tx1"/>
                          </a:solidFill>
                          <a:effectLst/>
                          <a:latin typeface="Arial" panose="020B0604020202020204" pitchFamily="34" charset="0"/>
                          <a:ea typeface="+mn-ea"/>
                          <a:cs typeface="Arial" panose="020B0604020202020204" pitchFamily="34" charset="0"/>
                        </a:rPr>
                        <a:t> </a:t>
                      </a:r>
                      <a:endParaRPr lang="de-DE"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a:lnSpc>
                          <a:spcPct val="100000"/>
                        </a:lnSpc>
                        <a:spcAft>
                          <a:spcPts val="0"/>
                        </a:spcAft>
                      </a:pPr>
                      <a:r>
                        <a:rPr lang="de-DE" sz="1800" b="1" kern="1200" dirty="0">
                          <a:solidFill>
                            <a:schemeClr val="tx1"/>
                          </a:solidFill>
                          <a:effectLst/>
                          <a:latin typeface="Arial" panose="020B0604020202020204" pitchFamily="34" charset="0"/>
                          <a:ea typeface="+mn-ea"/>
                          <a:cs typeface="Arial" panose="020B0604020202020204" pitchFamily="34" charset="0"/>
                        </a:rPr>
                        <a:t>Leseverstehen: typische französische Rezepte mit Wortschatzerweiterung „Kochutensilien“ </a:t>
                      </a:r>
                      <a:endParaRPr lang="de-DE"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xmlns="" val="1005678232"/>
                  </a:ext>
                </a:extLst>
              </a:tr>
              <a:tr h="409321">
                <a:tc>
                  <a:txBody>
                    <a:bodyPr/>
                    <a:lstStyle/>
                    <a:p>
                      <a:pPr>
                        <a:lnSpc>
                          <a:spcPct val="150000"/>
                        </a:lnSpc>
                        <a:spcAft>
                          <a:spcPts val="0"/>
                        </a:spcAft>
                      </a:pPr>
                      <a:r>
                        <a:rPr lang="de-DE" sz="1800" b="1" kern="1200" dirty="0">
                          <a:solidFill>
                            <a:schemeClr val="tx1"/>
                          </a:solidFill>
                          <a:effectLst/>
                          <a:latin typeface="Arial" panose="020B0604020202020204" pitchFamily="34" charset="0"/>
                          <a:ea typeface="+mn-ea"/>
                          <a:cs typeface="Arial" panose="020B0604020202020204" pitchFamily="34" charset="0"/>
                        </a:rPr>
                        <a:t>Fr., 07.06.18 </a:t>
                      </a:r>
                      <a:endParaRPr lang="de-DE"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1" kern="1200" dirty="0">
                          <a:solidFill>
                            <a:schemeClr val="tx1"/>
                          </a:solidFill>
                          <a:effectLst/>
                          <a:latin typeface="Arial" panose="020B0604020202020204" pitchFamily="34" charset="0"/>
                          <a:ea typeface="+mn-ea"/>
                          <a:cs typeface="Arial" panose="020B0604020202020204" pitchFamily="34" charset="0"/>
                        </a:rPr>
                        <a:t>A la </a:t>
                      </a:r>
                      <a:r>
                        <a:rPr lang="de-DE" sz="1800" b="1" kern="1200" dirty="0" err="1">
                          <a:solidFill>
                            <a:schemeClr val="tx1"/>
                          </a:solidFill>
                          <a:effectLst/>
                          <a:latin typeface="Arial" panose="020B0604020202020204" pitchFamily="34" charset="0"/>
                          <a:ea typeface="+mn-ea"/>
                          <a:cs typeface="Arial" panose="020B0604020202020204" pitchFamily="34" charset="0"/>
                        </a:rPr>
                        <a:t>recherche</a:t>
                      </a:r>
                      <a:r>
                        <a:rPr lang="de-DE" sz="1800" b="1" kern="1200" dirty="0">
                          <a:solidFill>
                            <a:schemeClr val="tx1"/>
                          </a:solidFill>
                          <a:effectLst/>
                          <a:latin typeface="Arial" panose="020B0604020202020204" pitchFamily="34" charset="0"/>
                          <a:ea typeface="+mn-ea"/>
                          <a:cs typeface="Arial" panose="020B0604020202020204" pitchFamily="34" charset="0"/>
                        </a:rPr>
                        <a:t> de la </a:t>
                      </a:r>
                      <a:r>
                        <a:rPr lang="de-DE" sz="1800" b="1" kern="1200" dirty="0" err="1">
                          <a:solidFill>
                            <a:schemeClr val="tx1"/>
                          </a:solidFill>
                          <a:effectLst/>
                          <a:latin typeface="Arial" panose="020B0604020202020204" pitchFamily="34" charset="0"/>
                          <a:ea typeface="+mn-ea"/>
                          <a:cs typeface="Arial" panose="020B0604020202020204" pitchFamily="34" charset="0"/>
                        </a:rPr>
                        <a:t>meilleure</a:t>
                      </a:r>
                      <a:r>
                        <a:rPr lang="de-DE" sz="1800" b="1" kern="1200" dirty="0">
                          <a:solidFill>
                            <a:schemeClr val="tx1"/>
                          </a:solidFill>
                          <a:effectLst/>
                          <a:latin typeface="Arial" panose="020B0604020202020204" pitchFamily="34" charset="0"/>
                          <a:ea typeface="+mn-ea"/>
                          <a:cs typeface="Arial" panose="020B0604020202020204" pitchFamily="34" charset="0"/>
                        </a:rPr>
                        <a:t> </a:t>
                      </a:r>
                      <a:r>
                        <a:rPr lang="de-DE" sz="1800" b="1" kern="1200" dirty="0" err="1">
                          <a:solidFill>
                            <a:schemeClr val="tx1"/>
                          </a:solidFill>
                          <a:effectLst/>
                          <a:latin typeface="Arial" panose="020B0604020202020204" pitchFamily="34" charset="0"/>
                          <a:ea typeface="+mn-ea"/>
                          <a:cs typeface="Arial" panose="020B0604020202020204" pitchFamily="34" charset="0"/>
                        </a:rPr>
                        <a:t>recette</a:t>
                      </a:r>
                      <a:endParaRPr lang="de-DE" sz="1800" b="1"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1" kern="1200" dirty="0">
                          <a:solidFill>
                            <a:schemeClr val="tx1"/>
                          </a:solidFill>
                          <a:effectLst/>
                          <a:latin typeface="Arial" panose="020B0604020202020204" pitchFamily="34" charset="0"/>
                          <a:ea typeface="+mn-ea"/>
                          <a:cs typeface="Arial" panose="020B0604020202020204" pitchFamily="34" charset="0"/>
                        </a:rPr>
                        <a:t>Sprechen: Rezepte zubereiten und  versprachlichen („Kochshow“)</a:t>
                      </a:r>
                    </a:p>
                  </a:txBody>
                  <a:tcPr marL="68580" marR="68580" marT="0" marB="0">
                    <a:solidFill>
                      <a:schemeClr val="bg2"/>
                    </a:solidFill>
                  </a:tcPr>
                </a:tc>
                <a:extLst>
                  <a:ext uri="{0D108BD9-81ED-4DB2-BD59-A6C34878D82A}">
                    <a16:rowId xmlns:a16="http://schemas.microsoft.com/office/drawing/2014/main" xmlns="" val="1428400435"/>
                  </a:ext>
                </a:extLst>
              </a:tr>
              <a:tr h="132326">
                <a:tc>
                  <a:txBody>
                    <a:bodyPr/>
                    <a:lstStyle/>
                    <a:p>
                      <a:pPr>
                        <a:lnSpc>
                          <a:spcPct val="150000"/>
                        </a:lnSpc>
                        <a:spcAft>
                          <a:spcPts val="0"/>
                        </a:spcAft>
                      </a:pPr>
                      <a:r>
                        <a:rPr lang="fr-FR" sz="1800" b="1" kern="1200" dirty="0">
                          <a:solidFill>
                            <a:schemeClr val="tx1"/>
                          </a:solidFill>
                          <a:effectLst/>
                          <a:latin typeface="Arial" panose="020B0604020202020204" pitchFamily="34" charset="0"/>
                          <a:ea typeface="+mn-ea"/>
                          <a:cs typeface="Arial" panose="020B0604020202020204" pitchFamily="34" charset="0"/>
                        </a:rPr>
                        <a:t>Fr., 08.06.18 </a:t>
                      </a:r>
                      <a:endParaRPr lang="de-DE"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r>
                        <a:rPr lang="fr-FR" sz="1800" b="1" kern="1200" dirty="0">
                          <a:solidFill>
                            <a:schemeClr val="tx1"/>
                          </a:solidFill>
                          <a:effectLst/>
                          <a:latin typeface="Arial" panose="020B0604020202020204" pitchFamily="34" charset="0"/>
                          <a:ea typeface="+mn-ea"/>
                          <a:cs typeface="Arial" panose="020B0604020202020204" pitchFamily="34" charset="0"/>
                        </a:rPr>
                        <a:t>Ta recette préférée </a:t>
                      </a:r>
                      <a:endParaRPr lang="de-DE" sz="1800" b="1" dirty="0">
                        <a:latin typeface="Arial" panose="020B0604020202020204" pitchFamily="34" charset="0"/>
                        <a:cs typeface="Arial" panose="020B0604020202020204" pitchFamily="34" charset="0"/>
                      </a:endParaRPr>
                    </a:p>
                  </a:txBody>
                  <a:tcPr marL="68580" marR="68580" marT="0" marB="0">
                    <a:solidFill>
                      <a:schemeClr val="bg1"/>
                    </a:solidFill>
                  </a:tcPr>
                </a:tc>
                <a:tc>
                  <a:txBody>
                    <a:bodyPr/>
                    <a:lstStyle/>
                    <a:p>
                      <a:r>
                        <a:rPr lang="fr-FR" sz="1800" b="1" kern="1200" dirty="0" err="1">
                          <a:solidFill>
                            <a:schemeClr val="tx1"/>
                          </a:solidFill>
                          <a:effectLst/>
                          <a:latin typeface="Arial" panose="020B0604020202020204" pitchFamily="34" charset="0"/>
                          <a:ea typeface="+mn-ea"/>
                          <a:cs typeface="Arial" panose="020B0604020202020204" pitchFamily="34" charset="0"/>
                        </a:rPr>
                        <a:t>Schreiben</a:t>
                      </a:r>
                      <a:r>
                        <a:rPr lang="fr-FR" sz="1800" b="1" kern="1200" dirty="0">
                          <a:solidFill>
                            <a:schemeClr val="tx1"/>
                          </a:solidFill>
                          <a:effectLst/>
                          <a:latin typeface="Arial" panose="020B0604020202020204" pitchFamily="34" charset="0"/>
                          <a:ea typeface="+mn-ea"/>
                          <a:cs typeface="Arial" panose="020B0604020202020204" pitchFamily="34" charset="0"/>
                        </a:rPr>
                        <a:t> : </a:t>
                      </a:r>
                      <a:r>
                        <a:rPr lang="fr-FR" sz="1800" b="1" kern="1200" dirty="0" err="1">
                          <a:solidFill>
                            <a:schemeClr val="tx1"/>
                          </a:solidFill>
                          <a:effectLst/>
                          <a:latin typeface="Arial" panose="020B0604020202020204" pitchFamily="34" charset="0"/>
                          <a:ea typeface="+mn-ea"/>
                          <a:cs typeface="Arial" panose="020B0604020202020204" pitchFamily="34" charset="0"/>
                        </a:rPr>
                        <a:t>Lieblingsrezept</a:t>
                      </a:r>
                      <a:r>
                        <a:rPr lang="fr-FR" sz="1800" b="1" kern="1200" dirty="0">
                          <a:solidFill>
                            <a:schemeClr val="tx1"/>
                          </a:solidFill>
                          <a:effectLst/>
                          <a:latin typeface="Arial" panose="020B0604020202020204" pitchFamily="34" charset="0"/>
                          <a:ea typeface="+mn-ea"/>
                          <a:cs typeface="Arial" panose="020B0604020202020204" pitchFamily="34" charset="0"/>
                        </a:rPr>
                        <a:t>/e  </a:t>
                      </a:r>
                      <a:r>
                        <a:rPr lang="fr-FR" sz="1800" b="1" kern="1200" dirty="0" err="1">
                          <a:solidFill>
                            <a:schemeClr val="tx1"/>
                          </a:solidFill>
                          <a:effectLst/>
                          <a:latin typeface="Arial" panose="020B0604020202020204" pitchFamily="34" charset="0"/>
                          <a:ea typeface="+mn-ea"/>
                          <a:cs typeface="Arial" panose="020B0604020202020204" pitchFamily="34" charset="0"/>
                        </a:rPr>
                        <a:t>notieren</a:t>
                      </a:r>
                      <a:endParaRPr lang="de-DE" sz="1800" b="1" dirty="0">
                        <a:latin typeface="Arial" panose="020B060402020202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xmlns="" val="2008373596"/>
                  </a:ext>
                </a:extLst>
              </a:tr>
              <a:tr h="396977">
                <a:tc gridSpan="3">
                  <a:txBody>
                    <a:bodyPr/>
                    <a:lstStyle/>
                    <a:p>
                      <a:pPr>
                        <a:lnSpc>
                          <a:spcPct val="150000"/>
                        </a:lnSpc>
                        <a:spcAft>
                          <a:spcPts val="0"/>
                        </a:spcAft>
                      </a:pPr>
                      <a:r>
                        <a:rPr lang="de-DE" sz="1800" b="1" dirty="0">
                          <a:effectLst/>
                          <a:latin typeface="Arial" panose="020B0604020202020204" pitchFamily="34" charset="0"/>
                          <a:cs typeface="Arial" panose="020B0604020202020204" pitchFamily="34" charset="0"/>
                        </a:rPr>
                        <a:t>nachfolgende Unterrichtsreihe: </a:t>
                      </a:r>
                      <a:r>
                        <a:rPr lang="fr-FR" sz="1800" b="1" kern="1200" dirty="0">
                          <a:solidFill>
                            <a:schemeClr val="tx1"/>
                          </a:solidFill>
                          <a:effectLst/>
                          <a:latin typeface="Arial" panose="020B0604020202020204" pitchFamily="34" charset="0"/>
                          <a:ea typeface="+mn-ea"/>
                          <a:cs typeface="Arial" panose="020B0604020202020204" pitchFamily="34" charset="0"/>
                        </a:rPr>
                        <a:t>«Balades et découvertes» (TE 2, L.4)</a:t>
                      </a:r>
                      <a:endParaRPr lang="de-DE"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xmlns="" val="1410873398"/>
                  </a:ext>
                </a:extLst>
              </a:tr>
            </a:tbl>
          </a:graphicData>
        </a:graphic>
      </p:graphicFrame>
      <p:sp>
        <p:nvSpPr>
          <p:cNvPr id="5" name="Legende: Linie 4">
            <a:extLst>
              <a:ext uri="{FF2B5EF4-FFF2-40B4-BE49-F238E27FC236}">
                <a16:creationId xmlns:a16="http://schemas.microsoft.com/office/drawing/2014/main" xmlns="" id="{34D5998C-6581-4B3F-A41D-100D28D792A2}"/>
              </a:ext>
            </a:extLst>
          </p:cNvPr>
          <p:cNvSpPr/>
          <p:nvPr/>
        </p:nvSpPr>
        <p:spPr>
          <a:xfrm>
            <a:off x="7918248" y="5482481"/>
            <a:ext cx="4153510" cy="1271813"/>
          </a:xfrm>
          <a:prstGeom prst="borderCallout1">
            <a:avLst>
              <a:gd name="adj1" fmla="val 66269"/>
              <a:gd name="adj2" fmla="val -349"/>
              <a:gd name="adj3" fmla="val 31842"/>
              <a:gd name="adj4" fmla="val -14077"/>
            </a:avLst>
          </a:prstGeom>
          <a:ln w="38100"/>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07000"/>
              </a:lnSpc>
              <a:spcAft>
                <a:spcPts val="800"/>
              </a:spcAft>
            </a:pPr>
            <a:r>
              <a:rPr lang="de-DE" dirty="0">
                <a:latin typeface="Arial Black" panose="020B0A04020102020204" pitchFamily="34" charset="0"/>
                <a:ea typeface="Calibri" panose="020F0502020204030204" pitchFamily="34" charset="0"/>
                <a:cs typeface="Times New Roman" panose="02020603050405020304" pitchFamily="18" charset="0"/>
              </a:rPr>
              <a:t>Fächer mit systematischem Einsatz von Lehrwerken: abgeschlossene, aktuelle, geplante Lektionen ergänzen</a:t>
            </a:r>
            <a:endParaRPr lang="de-DE" sz="2400" dirty="0">
              <a:latin typeface="Arial Black" panose="020B0A04020102020204" pitchFamily="34" charset="0"/>
              <a:ea typeface="Calibri" panose="020F0502020204030204" pitchFamily="34" charset="0"/>
              <a:cs typeface="Times New Roman" panose="02020603050405020304" pitchFamily="18" charset="0"/>
            </a:endParaRPr>
          </a:p>
        </p:txBody>
      </p:sp>
      <p:cxnSp>
        <p:nvCxnSpPr>
          <p:cNvPr id="7" name="Gerader Verbinder 6">
            <a:extLst>
              <a:ext uri="{FF2B5EF4-FFF2-40B4-BE49-F238E27FC236}">
                <a16:creationId xmlns:a16="http://schemas.microsoft.com/office/drawing/2014/main" xmlns="" id="{AF64DB86-5DED-4B63-9C31-326A981A934A}"/>
              </a:ext>
            </a:extLst>
          </p:cNvPr>
          <p:cNvCxnSpPr>
            <a:cxnSpLocks/>
          </p:cNvCxnSpPr>
          <p:nvPr/>
        </p:nvCxnSpPr>
        <p:spPr>
          <a:xfrm>
            <a:off x="7793764" y="1350236"/>
            <a:ext cx="3583392" cy="4213431"/>
          </a:xfrm>
          <a:prstGeom prst="line">
            <a:avLst/>
          </a:prstGeom>
          <a:ln w="38100"/>
        </p:spPr>
        <p:style>
          <a:lnRef idx="1">
            <a:schemeClr val="accent3"/>
          </a:lnRef>
          <a:fillRef idx="0">
            <a:schemeClr val="accent3"/>
          </a:fillRef>
          <a:effectRef idx="0">
            <a:schemeClr val="accent3"/>
          </a:effectRef>
          <a:fontRef idx="minor">
            <a:schemeClr val="tx1"/>
          </a:fontRef>
        </p:style>
      </p:cxnSp>
      <p:cxnSp>
        <p:nvCxnSpPr>
          <p:cNvPr id="8" name="Gerader Verbinder 7">
            <a:extLst>
              <a:ext uri="{FF2B5EF4-FFF2-40B4-BE49-F238E27FC236}">
                <a16:creationId xmlns:a16="http://schemas.microsoft.com/office/drawing/2014/main" xmlns="" id="{833011B4-159C-47FE-ABA0-57E4844EA1C0}"/>
              </a:ext>
            </a:extLst>
          </p:cNvPr>
          <p:cNvCxnSpPr>
            <a:cxnSpLocks/>
          </p:cNvCxnSpPr>
          <p:nvPr/>
        </p:nvCxnSpPr>
        <p:spPr>
          <a:xfrm>
            <a:off x="7176331" y="1628471"/>
            <a:ext cx="1195882" cy="410054"/>
          </a:xfrm>
          <a:prstGeom prst="line">
            <a:avLst/>
          </a:prstGeom>
          <a:ln w="38100"/>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584564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a:extLst>
              <a:ext uri="{FF2B5EF4-FFF2-40B4-BE49-F238E27FC236}">
                <a16:creationId xmlns:a16="http://schemas.microsoft.com/office/drawing/2014/main" xmlns="" id="{E422DB7F-0ABE-4949-B278-7F1561504093}"/>
              </a:ext>
            </a:extLst>
          </p:cNvPr>
          <p:cNvGraphicFramePr>
            <a:graphicFrameLocks noGrp="1"/>
          </p:cNvGraphicFramePr>
          <p:nvPr>
            <p:extLst/>
          </p:nvPr>
        </p:nvGraphicFramePr>
        <p:xfrm>
          <a:off x="5299045" y="327171"/>
          <a:ext cx="6269373" cy="6309360"/>
        </p:xfrm>
        <a:graphic>
          <a:graphicData uri="http://schemas.openxmlformats.org/drawingml/2006/table">
            <a:tbl>
              <a:tblPr firstRow="1" bandRow="1">
                <a:tableStyleId>{5940675A-B579-460E-94D1-54222C63F5DA}</a:tableStyleId>
              </a:tblPr>
              <a:tblGrid>
                <a:gridCol w="6269373">
                  <a:extLst>
                    <a:ext uri="{9D8B030D-6E8A-4147-A177-3AD203B41FA5}">
                      <a16:colId xmlns:a16="http://schemas.microsoft.com/office/drawing/2014/main" xmlns="" val="2060751408"/>
                    </a:ext>
                  </a:extLst>
                </a:gridCol>
              </a:tblGrid>
              <a:tr h="389977">
                <a:tc>
                  <a:txBody>
                    <a:bodyPr/>
                    <a:lstStyle/>
                    <a:p>
                      <a:pPr algn="ctr"/>
                      <a:r>
                        <a:rPr lang="de-DE" sz="2400" b="1" dirty="0">
                          <a:effectLst>
                            <a:outerShdw blurRad="38100" dist="38100" dir="2700000" algn="tl">
                              <a:srgbClr val="000000">
                                <a:alpha val="43137"/>
                              </a:srgbClr>
                            </a:outerShdw>
                          </a:effectLst>
                          <a:latin typeface="+mn-lt"/>
                        </a:rPr>
                        <a:t>LF</a:t>
                      </a:r>
                    </a:p>
                  </a:txBody>
                  <a:tcPr>
                    <a:solidFill>
                      <a:schemeClr val="accent2">
                        <a:lumMod val="40000"/>
                        <a:lumOff val="60000"/>
                      </a:schemeClr>
                    </a:solidFill>
                  </a:tcPr>
                </a:tc>
                <a:extLst>
                  <a:ext uri="{0D108BD9-81ED-4DB2-BD59-A6C34878D82A}">
                    <a16:rowId xmlns:a16="http://schemas.microsoft.com/office/drawing/2014/main" xmlns="" val="3854235926"/>
                  </a:ext>
                </a:extLst>
              </a:tr>
              <a:tr h="3899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400" b="1" kern="1200" dirty="0">
                          <a:solidFill>
                            <a:schemeClr val="tx1"/>
                          </a:solidFill>
                          <a:effectLst/>
                          <a:latin typeface="+mn-lt"/>
                          <a:ea typeface="+mn-ea"/>
                          <a:cs typeface="+mn-cs"/>
                        </a:rPr>
                        <a:t>Deckblatt</a:t>
                      </a:r>
                      <a:endParaRPr lang="de-DE" sz="2400" b="1" dirty="0">
                        <a:latin typeface="+mn-lt"/>
                      </a:endParaRPr>
                    </a:p>
                  </a:txBody>
                  <a:tcPr>
                    <a:solidFill>
                      <a:schemeClr val="accent2">
                        <a:lumMod val="40000"/>
                        <a:lumOff val="60000"/>
                      </a:schemeClr>
                    </a:solidFill>
                  </a:tcPr>
                </a:tc>
                <a:extLst>
                  <a:ext uri="{0D108BD9-81ED-4DB2-BD59-A6C34878D82A}">
                    <a16:rowId xmlns:a16="http://schemas.microsoft.com/office/drawing/2014/main" xmlns="" val="2479994413"/>
                  </a:ext>
                </a:extLst>
              </a:tr>
              <a:tr h="3899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400" b="1" kern="1200" dirty="0">
                          <a:solidFill>
                            <a:schemeClr val="tx1"/>
                          </a:solidFill>
                          <a:effectLst/>
                          <a:latin typeface="+mn-lt"/>
                          <a:ea typeface="+mn-ea"/>
                          <a:cs typeface="+mn-cs"/>
                        </a:rPr>
                        <a:t>1. Hauptanliegen der Unterrichtsstunde</a:t>
                      </a:r>
                      <a:endParaRPr lang="de-DE" sz="2400" b="1" dirty="0">
                        <a:latin typeface="+mn-lt"/>
                      </a:endParaRPr>
                    </a:p>
                  </a:txBody>
                  <a:tcPr>
                    <a:solidFill>
                      <a:schemeClr val="accent2">
                        <a:lumMod val="40000"/>
                        <a:lumOff val="60000"/>
                      </a:schemeClr>
                    </a:solidFill>
                  </a:tcPr>
                </a:tc>
                <a:extLst>
                  <a:ext uri="{0D108BD9-81ED-4DB2-BD59-A6C34878D82A}">
                    <a16:rowId xmlns:a16="http://schemas.microsoft.com/office/drawing/2014/main" xmlns="" val="3383578293"/>
                  </a:ext>
                </a:extLst>
              </a:tr>
              <a:tr h="389977">
                <a:tc>
                  <a:txBody>
                    <a:bodyPr/>
                    <a:lstStyle/>
                    <a:p>
                      <a:r>
                        <a:rPr lang="de-DE" sz="2400" b="1" dirty="0">
                          <a:latin typeface="+mn-lt"/>
                        </a:rPr>
                        <a:t>2. Sachanalyse</a:t>
                      </a:r>
                    </a:p>
                  </a:txBody>
                  <a:tcPr>
                    <a:solidFill>
                      <a:schemeClr val="accent2">
                        <a:lumMod val="40000"/>
                        <a:lumOff val="60000"/>
                      </a:schemeClr>
                    </a:solidFill>
                  </a:tcPr>
                </a:tc>
                <a:extLst>
                  <a:ext uri="{0D108BD9-81ED-4DB2-BD59-A6C34878D82A}">
                    <a16:rowId xmlns:a16="http://schemas.microsoft.com/office/drawing/2014/main" xmlns="" val="460423441"/>
                  </a:ext>
                </a:extLst>
              </a:tr>
              <a:tr h="389977">
                <a:tc>
                  <a:txBody>
                    <a:bodyPr/>
                    <a:lstStyle/>
                    <a:p>
                      <a:r>
                        <a:rPr lang="de-DE" sz="2400" b="1" dirty="0">
                          <a:latin typeface="+mn-lt"/>
                        </a:rPr>
                        <a:t>3. Voraussetzungen</a:t>
                      </a:r>
                    </a:p>
                  </a:txBody>
                  <a:tcPr>
                    <a:solidFill>
                      <a:schemeClr val="accent2">
                        <a:lumMod val="40000"/>
                        <a:lumOff val="60000"/>
                      </a:schemeClr>
                    </a:solidFill>
                  </a:tcPr>
                </a:tc>
                <a:extLst>
                  <a:ext uri="{0D108BD9-81ED-4DB2-BD59-A6C34878D82A}">
                    <a16:rowId xmlns:a16="http://schemas.microsoft.com/office/drawing/2014/main" xmlns="" val="1740136010"/>
                  </a:ext>
                </a:extLst>
              </a:tr>
              <a:tr h="389977">
                <a:tc>
                  <a:txBody>
                    <a:bodyPr/>
                    <a:lstStyle/>
                    <a:p>
                      <a:r>
                        <a:rPr lang="de-DE" sz="2400" b="1" dirty="0">
                          <a:latin typeface="+mn-lt"/>
                        </a:rPr>
                        <a:t>4. Verlaufsplanung</a:t>
                      </a:r>
                    </a:p>
                  </a:txBody>
                  <a:tcPr>
                    <a:solidFill>
                      <a:schemeClr val="accent2">
                        <a:lumMod val="40000"/>
                        <a:lumOff val="60000"/>
                      </a:schemeClr>
                    </a:solidFill>
                  </a:tcPr>
                </a:tc>
                <a:extLst>
                  <a:ext uri="{0D108BD9-81ED-4DB2-BD59-A6C34878D82A}">
                    <a16:rowId xmlns:a16="http://schemas.microsoft.com/office/drawing/2014/main" xmlns="" val="3376443972"/>
                  </a:ext>
                </a:extLst>
              </a:tr>
              <a:tr h="389977">
                <a:tc>
                  <a:txBody>
                    <a:bodyPr/>
                    <a:lstStyle/>
                    <a:p>
                      <a:r>
                        <a:rPr lang="de-DE" sz="2400" b="1" dirty="0">
                          <a:latin typeface="+mn-lt"/>
                        </a:rPr>
                        <a:t>5. Begründungen der methodisch-didaktischen</a:t>
                      </a:r>
                      <a:br>
                        <a:rPr lang="de-DE" sz="2400" b="1" dirty="0">
                          <a:latin typeface="+mn-lt"/>
                        </a:rPr>
                      </a:br>
                      <a:r>
                        <a:rPr lang="de-DE" sz="2400" b="1" dirty="0">
                          <a:latin typeface="+mn-lt"/>
                        </a:rPr>
                        <a:t>    Entscheidungen</a:t>
                      </a:r>
                    </a:p>
                  </a:txBody>
                  <a:tcPr>
                    <a:solidFill>
                      <a:schemeClr val="accent2">
                        <a:lumMod val="40000"/>
                        <a:lumOff val="60000"/>
                      </a:schemeClr>
                    </a:solidFill>
                  </a:tcPr>
                </a:tc>
                <a:extLst>
                  <a:ext uri="{0D108BD9-81ED-4DB2-BD59-A6C34878D82A}">
                    <a16:rowId xmlns:a16="http://schemas.microsoft.com/office/drawing/2014/main" xmlns="" val="2910235179"/>
                  </a:ext>
                </a:extLst>
              </a:tr>
              <a:tr h="182880">
                <a:tc>
                  <a:txBody>
                    <a:bodyPr/>
                    <a:lstStyle/>
                    <a:p>
                      <a:r>
                        <a:rPr lang="de-DE" sz="2400" b="1" dirty="0">
                          <a:latin typeface="+mn-lt"/>
                        </a:rPr>
                        <a:t>6. Thematischer Zusammenhang</a:t>
                      </a:r>
                    </a:p>
                  </a:txBody>
                  <a:tcPr>
                    <a:solidFill>
                      <a:schemeClr val="accent2">
                        <a:lumMod val="40000"/>
                        <a:lumOff val="60000"/>
                      </a:schemeClr>
                    </a:solidFill>
                  </a:tcPr>
                </a:tc>
                <a:extLst>
                  <a:ext uri="{0D108BD9-81ED-4DB2-BD59-A6C34878D82A}">
                    <a16:rowId xmlns:a16="http://schemas.microsoft.com/office/drawing/2014/main" xmlns="" val="1447248217"/>
                  </a:ext>
                </a:extLst>
              </a:tr>
              <a:tr h="182880">
                <a:tc>
                  <a:txBody>
                    <a:bodyPr/>
                    <a:lstStyle/>
                    <a:p>
                      <a:r>
                        <a:rPr lang="de-DE" sz="2400" b="1" dirty="0">
                          <a:latin typeface="+mn-lt"/>
                        </a:rPr>
                        <a:t>7. Anhang</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2400" b="1" dirty="0">
                          <a:latin typeface="+mn-lt"/>
                        </a:rPr>
                        <a:t>    7.1 </a:t>
                      </a:r>
                      <a:r>
                        <a:rPr lang="de-DE" sz="2400" b="1" kern="1200" dirty="0">
                          <a:solidFill>
                            <a:schemeClr val="tx1"/>
                          </a:solidFill>
                          <a:effectLst/>
                          <a:latin typeface="+mn-lt"/>
                          <a:ea typeface="+mn-ea"/>
                          <a:cs typeface="+mn-cs"/>
                        </a:rPr>
                        <a:t>kommentierter Sitzplan</a:t>
                      </a:r>
                    </a:p>
                    <a:p>
                      <a:r>
                        <a:rPr lang="de-DE" sz="2400" b="1" dirty="0">
                          <a:latin typeface="+mn-lt"/>
                        </a:rPr>
                        <a:t>    7.2 Vereinbarungen und Rituale</a:t>
                      </a:r>
                    </a:p>
                    <a:p>
                      <a:r>
                        <a:rPr lang="de-DE" sz="2400" b="1" dirty="0">
                          <a:latin typeface="+mn-lt"/>
                        </a:rPr>
                        <a:t>    7.3 Material</a:t>
                      </a:r>
                    </a:p>
                    <a:p>
                      <a:r>
                        <a:rPr lang="de-DE" sz="2400" b="1" dirty="0">
                          <a:latin typeface="+mn-lt"/>
                        </a:rPr>
                        <a:t>    7.4 Literaturverzeichnis</a:t>
                      </a:r>
                      <a:br>
                        <a:rPr lang="de-DE" sz="2400" b="1" dirty="0">
                          <a:latin typeface="+mn-lt"/>
                        </a:rPr>
                      </a:br>
                      <a:r>
                        <a:rPr lang="de-DE" sz="2400" b="1" kern="1200" dirty="0">
                          <a:solidFill>
                            <a:schemeClr val="tx1"/>
                          </a:solidFill>
                          <a:effectLst/>
                          <a:latin typeface="+mn-lt"/>
                          <a:ea typeface="+mn-ea"/>
                          <a:cs typeface="+mn-cs"/>
                        </a:rPr>
                        <a:t>   (7.5 Fachliche Besonderheit)</a:t>
                      </a:r>
                      <a:endParaRPr lang="de-DE" sz="2400" b="1" dirty="0">
                        <a:latin typeface="+mn-lt"/>
                      </a:endParaRPr>
                    </a:p>
                  </a:txBody>
                  <a:tcPr>
                    <a:solidFill>
                      <a:schemeClr val="accent2">
                        <a:lumMod val="40000"/>
                        <a:lumOff val="60000"/>
                      </a:schemeClr>
                    </a:solidFill>
                  </a:tcPr>
                </a:tc>
                <a:extLst>
                  <a:ext uri="{0D108BD9-81ED-4DB2-BD59-A6C34878D82A}">
                    <a16:rowId xmlns:a16="http://schemas.microsoft.com/office/drawing/2014/main" xmlns="" val="1292335396"/>
                  </a:ext>
                </a:extLst>
              </a:tr>
            </a:tbl>
          </a:graphicData>
        </a:graphic>
      </p:graphicFrame>
      <p:sp>
        <p:nvSpPr>
          <p:cNvPr id="3" name="Legende: Linie 2">
            <a:extLst>
              <a:ext uri="{FF2B5EF4-FFF2-40B4-BE49-F238E27FC236}">
                <a16:creationId xmlns:a16="http://schemas.microsoft.com/office/drawing/2014/main" xmlns="" id="{BCED57A3-741A-483D-854D-BBF5BD533F9F}"/>
              </a:ext>
            </a:extLst>
          </p:cNvPr>
          <p:cNvSpPr/>
          <p:nvPr/>
        </p:nvSpPr>
        <p:spPr>
          <a:xfrm>
            <a:off x="229300" y="4731391"/>
            <a:ext cx="4352487" cy="1905140"/>
          </a:xfrm>
          <a:prstGeom prst="borderCallout1">
            <a:avLst>
              <a:gd name="adj1" fmla="val 56852"/>
              <a:gd name="adj2" fmla="val 100333"/>
              <a:gd name="adj3" fmla="val 30384"/>
              <a:gd name="adj4" fmla="val 122922"/>
            </a:avLst>
          </a:prstGeom>
          <a:ln w="38100"/>
        </p:spPr>
        <p:style>
          <a:lnRef idx="1">
            <a:schemeClr val="accent3"/>
          </a:lnRef>
          <a:fillRef idx="2">
            <a:schemeClr val="accent3"/>
          </a:fillRef>
          <a:effectRef idx="1">
            <a:schemeClr val="accent3"/>
          </a:effectRef>
          <a:fontRef idx="minor">
            <a:schemeClr val="dk1"/>
          </a:fontRef>
        </p:style>
        <p:txBody>
          <a:bodyPr rtlCol="0" anchor="ctr"/>
          <a:lstStyle/>
          <a:p>
            <a:pPr lvl="1"/>
            <a:r>
              <a:rPr lang="de-DE" b="1" u="sng" dirty="0">
                <a:latin typeface="Arial Black" panose="020B0A04020102020204" pitchFamily="34" charset="0"/>
              </a:rPr>
              <a:t>Vereinbarungen und Rituale </a:t>
            </a:r>
            <a:r>
              <a:rPr lang="de-DE" b="1" dirty="0">
                <a:latin typeface="Arial Black" panose="020B0A04020102020204" pitchFamily="34" charset="0"/>
              </a:rPr>
              <a:t>auf Klassenebene</a:t>
            </a:r>
            <a:br>
              <a:rPr lang="de-DE" b="1" dirty="0">
                <a:latin typeface="Arial Black" panose="020B0A04020102020204" pitchFamily="34" charset="0"/>
              </a:rPr>
            </a:br>
            <a:r>
              <a:rPr lang="de-DE" b="1" dirty="0">
                <a:latin typeface="Arial Black" panose="020B0A04020102020204" pitchFamily="34" charset="0"/>
              </a:rPr>
              <a:t>(z.B. zu HA-Anfertigung, zu Unterrichtsstörungen, Beraterstuhl ….)</a:t>
            </a:r>
          </a:p>
          <a:p>
            <a:r>
              <a:rPr lang="de-DE" b="1" dirty="0">
                <a:latin typeface="Arial Black" panose="020B0A04020102020204" pitchFamily="34" charset="0"/>
              </a:rPr>
              <a:t>      stichwortartige Aufzählung</a:t>
            </a:r>
          </a:p>
        </p:txBody>
      </p:sp>
      <p:sp>
        <p:nvSpPr>
          <p:cNvPr id="4" name="Textfeld 3">
            <a:extLst>
              <a:ext uri="{FF2B5EF4-FFF2-40B4-BE49-F238E27FC236}">
                <a16:creationId xmlns:a16="http://schemas.microsoft.com/office/drawing/2014/main" xmlns="" id="{856C82FB-C56B-4FEC-9E78-11FB615DFA56}"/>
              </a:ext>
            </a:extLst>
          </p:cNvPr>
          <p:cNvSpPr txBox="1"/>
          <p:nvPr/>
        </p:nvSpPr>
        <p:spPr>
          <a:xfrm>
            <a:off x="327171" y="562062"/>
            <a:ext cx="4689446" cy="3970318"/>
          </a:xfrm>
          <a:prstGeom prst="rect">
            <a:avLst/>
          </a:prstGeom>
          <a:noFill/>
          <a:ln>
            <a:solidFill>
              <a:srgbClr val="00B0F0"/>
            </a:solidFill>
          </a:ln>
        </p:spPr>
        <p:txBody>
          <a:bodyPr wrap="square" rtlCol="0">
            <a:spAutoFit/>
          </a:bodyPr>
          <a:lstStyle/>
          <a:p>
            <a:pPr marL="285750" indent="-285750">
              <a:buFont typeface="Arial" panose="020B0604020202020204" pitchFamily="34" charset="0"/>
              <a:buChar char="•"/>
            </a:pPr>
            <a:r>
              <a:rPr lang="de-DE" b="1" dirty="0">
                <a:latin typeface="Arial" panose="020B0604020202020204" pitchFamily="34" charset="0"/>
                <a:cs typeface="Arial" panose="020B0604020202020204" pitchFamily="34" charset="0"/>
              </a:rPr>
              <a:t>feste Sitzordnung</a:t>
            </a:r>
          </a:p>
          <a:p>
            <a:pPr marL="285750" indent="-285750">
              <a:buFont typeface="Arial" panose="020B0604020202020204" pitchFamily="34" charset="0"/>
              <a:buChar char="•"/>
            </a:pPr>
            <a:r>
              <a:rPr lang="de-DE" b="1" dirty="0">
                <a:latin typeface="Arial" panose="020B0604020202020204" pitchFamily="34" charset="0"/>
                <a:cs typeface="Arial" panose="020B0604020202020204" pitchFamily="34" charset="0"/>
              </a:rPr>
              <a:t>Mitschrift auf den Block </a:t>
            </a:r>
          </a:p>
          <a:p>
            <a:pPr marL="285750" indent="-285750">
              <a:buFont typeface="Arial" panose="020B0604020202020204" pitchFamily="34" charset="0"/>
              <a:buChar char="•"/>
            </a:pPr>
            <a:r>
              <a:rPr lang="de-DE" b="1" dirty="0">
                <a:latin typeface="Arial" panose="020B0604020202020204" pitchFamily="34" charset="0"/>
                <a:cs typeface="Arial" panose="020B0604020202020204" pitchFamily="34" charset="0"/>
              </a:rPr>
              <a:t>Feedback zum Heft zu Beginn jeder Std. mit Smiley-Plan</a:t>
            </a:r>
          </a:p>
          <a:p>
            <a:pPr marL="285750" indent="-285750">
              <a:buFont typeface="Arial" panose="020B0604020202020204" pitchFamily="34" charset="0"/>
              <a:buChar char="•"/>
            </a:pPr>
            <a:r>
              <a:rPr lang="de-DE" b="1" dirty="0">
                <a:latin typeface="Arial" panose="020B0604020202020204" pitchFamily="34" charset="0"/>
                <a:cs typeface="Arial" panose="020B0604020202020204" pitchFamily="34" charset="0"/>
              </a:rPr>
              <a:t>Feedback zur mündlichen Mitarbeit am Ende jeder Std. mit Smiley-Plan</a:t>
            </a:r>
          </a:p>
          <a:p>
            <a:pPr marL="285750" indent="-285750">
              <a:buFont typeface="Arial" panose="020B0604020202020204" pitchFamily="34" charset="0"/>
              <a:buChar char="•"/>
            </a:pPr>
            <a:r>
              <a:rPr lang="de-DE" b="1" dirty="0">
                <a:latin typeface="Arial" panose="020B0604020202020204" pitchFamily="34" charset="0"/>
                <a:cs typeface="Arial" panose="020B0604020202020204" pitchFamily="34" charset="0"/>
              </a:rPr>
              <a:t>regelmäßige freiwillige Zusatzaufgaben </a:t>
            </a:r>
          </a:p>
          <a:p>
            <a:pPr marL="285750" indent="-285750">
              <a:buFont typeface="Arial" panose="020B0604020202020204" pitchFamily="34" charset="0"/>
              <a:buChar char="•"/>
            </a:pPr>
            <a:r>
              <a:rPr lang="de-DE" b="1" dirty="0">
                <a:latin typeface="Arial" panose="020B0604020202020204" pitchFamily="34" charset="0"/>
                <a:cs typeface="Arial" panose="020B0604020202020204" pitchFamily="34" charset="0"/>
              </a:rPr>
              <a:t>Ampelsystem bei Unterrichts-störungen</a:t>
            </a:r>
            <a:br>
              <a:rPr lang="de-DE" b="1" dirty="0">
                <a:latin typeface="Arial" panose="020B0604020202020204" pitchFamily="34" charset="0"/>
                <a:cs typeface="Arial" panose="020B0604020202020204" pitchFamily="34" charset="0"/>
              </a:rPr>
            </a:br>
            <a:r>
              <a:rPr lang="de-DE" b="1" dirty="0">
                <a:latin typeface="Arial" panose="020B0604020202020204" pitchFamily="34" charset="0"/>
                <a:cs typeface="Arial" panose="020B0604020202020204" pitchFamily="34" charset="0"/>
              </a:rPr>
              <a:t>(bei „rot“ Verweis in eine festgelegte Auffangklasse mit Rückkehrplan) </a:t>
            </a:r>
          </a:p>
          <a:p>
            <a:pPr marL="285750" indent="-285750">
              <a:buFont typeface="Arial" panose="020B0604020202020204" pitchFamily="34" charset="0"/>
              <a:buChar char="•"/>
            </a:pPr>
            <a:r>
              <a:rPr lang="de-DE" b="1" dirty="0">
                <a:latin typeface="Arial" panose="020B0604020202020204" pitchFamily="34" charset="0"/>
                <a:cs typeface="Arial" panose="020B0604020202020204" pitchFamily="34" charset="0"/>
              </a:rPr>
              <a:t>Beraterstuhl in selbstorganisierten Lernphasen</a:t>
            </a:r>
          </a:p>
        </p:txBody>
      </p:sp>
    </p:spTree>
    <p:extLst>
      <p:ext uri="{BB962C8B-B14F-4D97-AF65-F5344CB8AC3E}">
        <p14:creationId xmlns:p14="http://schemas.microsoft.com/office/powerpoint/2010/main" val="57748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a:extLst>
              <a:ext uri="{FF2B5EF4-FFF2-40B4-BE49-F238E27FC236}">
                <a16:creationId xmlns:a16="http://schemas.microsoft.com/office/drawing/2014/main" xmlns="" id="{E422DB7F-0ABE-4949-B278-7F1561504093}"/>
              </a:ext>
            </a:extLst>
          </p:cNvPr>
          <p:cNvGraphicFramePr>
            <a:graphicFrameLocks noGrp="1"/>
          </p:cNvGraphicFramePr>
          <p:nvPr>
            <p:extLst>
              <p:ext uri="{D42A27DB-BD31-4B8C-83A1-F6EECF244321}">
                <p14:modId xmlns:p14="http://schemas.microsoft.com/office/powerpoint/2010/main" val="1213992432"/>
              </p:ext>
            </p:extLst>
          </p:nvPr>
        </p:nvGraphicFramePr>
        <p:xfrm>
          <a:off x="7169791" y="1334781"/>
          <a:ext cx="4885190" cy="5083062"/>
        </p:xfrm>
        <a:graphic>
          <a:graphicData uri="http://schemas.openxmlformats.org/drawingml/2006/table">
            <a:tbl>
              <a:tblPr firstRow="1" bandRow="1">
                <a:tableStyleId>{5940675A-B579-460E-94D1-54222C63F5DA}</a:tableStyleId>
              </a:tblPr>
              <a:tblGrid>
                <a:gridCol w="4885190">
                  <a:extLst>
                    <a:ext uri="{9D8B030D-6E8A-4147-A177-3AD203B41FA5}">
                      <a16:colId xmlns:a16="http://schemas.microsoft.com/office/drawing/2014/main" xmlns="" val="2060751408"/>
                    </a:ext>
                  </a:extLst>
                </a:gridCol>
              </a:tblGrid>
              <a:tr h="389977">
                <a:tc>
                  <a:txBody>
                    <a:bodyPr/>
                    <a:lstStyle/>
                    <a:p>
                      <a:pPr algn="ctr"/>
                      <a:r>
                        <a:rPr lang="de-DE" sz="1800" b="1" dirty="0">
                          <a:effectLst>
                            <a:outerShdw blurRad="38100" dist="38100" dir="2700000" algn="tl">
                              <a:srgbClr val="000000">
                                <a:alpha val="43137"/>
                              </a:srgbClr>
                            </a:outerShdw>
                          </a:effectLst>
                          <a:latin typeface="+mn-lt"/>
                        </a:rPr>
                        <a:t>LF</a:t>
                      </a:r>
                    </a:p>
                  </a:txBody>
                  <a:tcPr>
                    <a:solidFill>
                      <a:schemeClr val="accent2">
                        <a:lumMod val="40000"/>
                        <a:lumOff val="60000"/>
                      </a:schemeClr>
                    </a:solidFill>
                  </a:tcPr>
                </a:tc>
                <a:extLst>
                  <a:ext uri="{0D108BD9-81ED-4DB2-BD59-A6C34878D82A}">
                    <a16:rowId xmlns:a16="http://schemas.microsoft.com/office/drawing/2014/main" xmlns="" val="3854235926"/>
                  </a:ext>
                </a:extLst>
              </a:tr>
              <a:tr h="3899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1" kern="1200" dirty="0">
                          <a:solidFill>
                            <a:schemeClr val="tx1"/>
                          </a:solidFill>
                          <a:effectLst/>
                          <a:latin typeface="+mn-lt"/>
                          <a:ea typeface="+mn-ea"/>
                          <a:cs typeface="+mn-cs"/>
                        </a:rPr>
                        <a:t>Deckblatt</a:t>
                      </a:r>
                      <a:endParaRPr lang="de-DE" sz="1800" b="1" dirty="0">
                        <a:latin typeface="+mn-lt"/>
                      </a:endParaRPr>
                    </a:p>
                  </a:txBody>
                  <a:tcPr>
                    <a:solidFill>
                      <a:schemeClr val="accent2">
                        <a:lumMod val="40000"/>
                        <a:lumOff val="60000"/>
                      </a:schemeClr>
                    </a:solidFill>
                  </a:tcPr>
                </a:tc>
                <a:extLst>
                  <a:ext uri="{0D108BD9-81ED-4DB2-BD59-A6C34878D82A}">
                    <a16:rowId xmlns:a16="http://schemas.microsoft.com/office/drawing/2014/main" xmlns="" val="2479994413"/>
                  </a:ext>
                </a:extLst>
              </a:tr>
              <a:tr h="3899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1" kern="1200" dirty="0">
                          <a:solidFill>
                            <a:schemeClr val="tx1"/>
                          </a:solidFill>
                          <a:effectLst/>
                          <a:latin typeface="+mn-lt"/>
                          <a:ea typeface="+mn-ea"/>
                          <a:cs typeface="+mn-cs"/>
                        </a:rPr>
                        <a:t>1. Hauptanliegen der Unterrichtsstunde</a:t>
                      </a:r>
                      <a:endParaRPr lang="de-DE" sz="1800" b="1" dirty="0">
                        <a:latin typeface="+mn-lt"/>
                      </a:endParaRPr>
                    </a:p>
                  </a:txBody>
                  <a:tcPr>
                    <a:solidFill>
                      <a:schemeClr val="accent2">
                        <a:lumMod val="40000"/>
                        <a:lumOff val="60000"/>
                      </a:schemeClr>
                    </a:solidFill>
                  </a:tcPr>
                </a:tc>
                <a:extLst>
                  <a:ext uri="{0D108BD9-81ED-4DB2-BD59-A6C34878D82A}">
                    <a16:rowId xmlns:a16="http://schemas.microsoft.com/office/drawing/2014/main" xmlns="" val="3383578293"/>
                  </a:ext>
                </a:extLst>
              </a:tr>
              <a:tr h="389977">
                <a:tc>
                  <a:txBody>
                    <a:bodyPr/>
                    <a:lstStyle/>
                    <a:p>
                      <a:r>
                        <a:rPr lang="de-DE" sz="1800" b="1" dirty="0">
                          <a:latin typeface="+mn-lt"/>
                        </a:rPr>
                        <a:t>2. Sachanalyse</a:t>
                      </a:r>
                    </a:p>
                  </a:txBody>
                  <a:tcPr>
                    <a:solidFill>
                      <a:schemeClr val="accent2">
                        <a:lumMod val="40000"/>
                        <a:lumOff val="60000"/>
                      </a:schemeClr>
                    </a:solidFill>
                  </a:tcPr>
                </a:tc>
                <a:extLst>
                  <a:ext uri="{0D108BD9-81ED-4DB2-BD59-A6C34878D82A}">
                    <a16:rowId xmlns:a16="http://schemas.microsoft.com/office/drawing/2014/main" xmlns="" val="460423441"/>
                  </a:ext>
                </a:extLst>
              </a:tr>
              <a:tr h="389977">
                <a:tc>
                  <a:txBody>
                    <a:bodyPr/>
                    <a:lstStyle/>
                    <a:p>
                      <a:r>
                        <a:rPr lang="de-DE" sz="1800" b="1" dirty="0">
                          <a:latin typeface="+mn-lt"/>
                        </a:rPr>
                        <a:t>3. Voraussetzungen</a:t>
                      </a:r>
                    </a:p>
                  </a:txBody>
                  <a:tcPr>
                    <a:solidFill>
                      <a:schemeClr val="accent2">
                        <a:lumMod val="40000"/>
                        <a:lumOff val="60000"/>
                      </a:schemeClr>
                    </a:solidFill>
                  </a:tcPr>
                </a:tc>
                <a:extLst>
                  <a:ext uri="{0D108BD9-81ED-4DB2-BD59-A6C34878D82A}">
                    <a16:rowId xmlns:a16="http://schemas.microsoft.com/office/drawing/2014/main" xmlns="" val="1740136010"/>
                  </a:ext>
                </a:extLst>
              </a:tr>
              <a:tr h="389977">
                <a:tc>
                  <a:txBody>
                    <a:bodyPr/>
                    <a:lstStyle/>
                    <a:p>
                      <a:r>
                        <a:rPr lang="de-DE" sz="1800" b="1" dirty="0">
                          <a:latin typeface="+mn-lt"/>
                        </a:rPr>
                        <a:t>4. Verlaufsplanung</a:t>
                      </a:r>
                    </a:p>
                  </a:txBody>
                  <a:tcPr>
                    <a:solidFill>
                      <a:schemeClr val="accent2">
                        <a:lumMod val="40000"/>
                        <a:lumOff val="60000"/>
                      </a:schemeClr>
                    </a:solidFill>
                  </a:tcPr>
                </a:tc>
                <a:extLst>
                  <a:ext uri="{0D108BD9-81ED-4DB2-BD59-A6C34878D82A}">
                    <a16:rowId xmlns:a16="http://schemas.microsoft.com/office/drawing/2014/main" xmlns="" val="3376443972"/>
                  </a:ext>
                </a:extLst>
              </a:tr>
              <a:tr h="389977">
                <a:tc>
                  <a:txBody>
                    <a:bodyPr/>
                    <a:lstStyle/>
                    <a:p>
                      <a:r>
                        <a:rPr lang="de-DE" sz="1800" b="1" dirty="0">
                          <a:latin typeface="+mn-lt"/>
                        </a:rPr>
                        <a:t>5. Begründungen der methodisch-didaktischen</a:t>
                      </a:r>
                      <a:br>
                        <a:rPr lang="de-DE" sz="1800" b="1" dirty="0">
                          <a:latin typeface="+mn-lt"/>
                        </a:rPr>
                      </a:br>
                      <a:r>
                        <a:rPr lang="de-DE" sz="1800" b="1" dirty="0">
                          <a:latin typeface="+mn-lt"/>
                        </a:rPr>
                        <a:t>    Entscheidungen</a:t>
                      </a:r>
                    </a:p>
                  </a:txBody>
                  <a:tcPr>
                    <a:solidFill>
                      <a:schemeClr val="accent2">
                        <a:lumMod val="40000"/>
                        <a:lumOff val="60000"/>
                      </a:schemeClr>
                    </a:solidFill>
                  </a:tcPr>
                </a:tc>
                <a:extLst>
                  <a:ext uri="{0D108BD9-81ED-4DB2-BD59-A6C34878D82A}">
                    <a16:rowId xmlns:a16="http://schemas.microsoft.com/office/drawing/2014/main" xmlns="" val="2910235179"/>
                  </a:ext>
                </a:extLst>
              </a:tr>
              <a:tr h="182880">
                <a:tc>
                  <a:txBody>
                    <a:bodyPr/>
                    <a:lstStyle/>
                    <a:p>
                      <a:r>
                        <a:rPr lang="de-DE" sz="1800" b="1" dirty="0">
                          <a:latin typeface="+mn-lt"/>
                        </a:rPr>
                        <a:t>6. Thematischer Zusammenhang</a:t>
                      </a:r>
                    </a:p>
                  </a:txBody>
                  <a:tcPr>
                    <a:solidFill>
                      <a:schemeClr val="accent2">
                        <a:lumMod val="40000"/>
                        <a:lumOff val="60000"/>
                      </a:schemeClr>
                    </a:solidFill>
                  </a:tcPr>
                </a:tc>
                <a:extLst>
                  <a:ext uri="{0D108BD9-81ED-4DB2-BD59-A6C34878D82A}">
                    <a16:rowId xmlns:a16="http://schemas.microsoft.com/office/drawing/2014/main" xmlns="" val="1447248217"/>
                  </a:ext>
                </a:extLst>
              </a:tr>
              <a:tr h="182880">
                <a:tc>
                  <a:txBody>
                    <a:bodyPr/>
                    <a:lstStyle/>
                    <a:p>
                      <a:r>
                        <a:rPr lang="de-DE" sz="1800" b="1" dirty="0">
                          <a:latin typeface="+mn-lt"/>
                        </a:rPr>
                        <a:t>7. Anhang</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b="1" dirty="0">
                          <a:latin typeface="+mn-lt"/>
                        </a:rPr>
                        <a:t>    7.1 </a:t>
                      </a:r>
                      <a:r>
                        <a:rPr lang="de-DE" sz="1800" b="1" kern="1200" dirty="0">
                          <a:solidFill>
                            <a:schemeClr val="tx1"/>
                          </a:solidFill>
                          <a:effectLst/>
                          <a:latin typeface="+mn-lt"/>
                          <a:ea typeface="+mn-ea"/>
                          <a:cs typeface="+mn-cs"/>
                        </a:rPr>
                        <a:t>kommentierter Sitzplan</a:t>
                      </a:r>
                    </a:p>
                    <a:p>
                      <a:r>
                        <a:rPr lang="de-DE" sz="1800" b="1" dirty="0">
                          <a:latin typeface="+mn-lt"/>
                        </a:rPr>
                        <a:t>    7.2 Vereinbarungen und Rituale</a:t>
                      </a:r>
                    </a:p>
                    <a:p>
                      <a:r>
                        <a:rPr lang="de-DE" sz="1800" b="1" dirty="0">
                          <a:latin typeface="+mn-lt"/>
                        </a:rPr>
                        <a:t>    7.3 Material</a:t>
                      </a:r>
                    </a:p>
                    <a:p>
                      <a:r>
                        <a:rPr lang="de-DE" sz="1800" b="1" dirty="0">
                          <a:latin typeface="+mn-lt"/>
                        </a:rPr>
                        <a:t>    7.4 Literaturverzeichnis</a:t>
                      </a:r>
                      <a:br>
                        <a:rPr lang="de-DE" sz="1800" b="1" dirty="0">
                          <a:latin typeface="+mn-lt"/>
                        </a:rPr>
                      </a:br>
                      <a:r>
                        <a:rPr lang="de-DE" sz="1800" b="1" kern="1200" dirty="0">
                          <a:solidFill>
                            <a:schemeClr val="tx1"/>
                          </a:solidFill>
                          <a:effectLst/>
                          <a:latin typeface="+mn-lt"/>
                          <a:ea typeface="+mn-ea"/>
                          <a:cs typeface="+mn-cs"/>
                        </a:rPr>
                        <a:t>   (7.5 Fachliche Besonderheit)</a:t>
                      </a:r>
                      <a:endParaRPr lang="de-DE" sz="1800" b="1" dirty="0">
                        <a:latin typeface="+mn-lt"/>
                      </a:endParaRPr>
                    </a:p>
                  </a:txBody>
                  <a:tcPr>
                    <a:solidFill>
                      <a:schemeClr val="accent2">
                        <a:lumMod val="40000"/>
                        <a:lumOff val="60000"/>
                      </a:schemeClr>
                    </a:solidFill>
                  </a:tcPr>
                </a:tc>
                <a:extLst>
                  <a:ext uri="{0D108BD9-81ED-4DB2-BD59-A6C34878D82A}">
                    <a16:rowId xmlns:a16="http://schemas.microsoft.com/office/drawing/2014/main" xmlns="" val="1292335396"/>
                  </a:ext>
                </a:extLst>
              </a:tr>
            </a:tbl>
          </a:graphicData>
        </a:graphic>
      </p:graphicFrame>
      <p:sp>
        <p:nvSpPr>
          <p:cNvPr id="5" name="Rechteck 4">
            <a:extLst>
              <a:ext uri="{FF2B5EF4-FFF2-40B4-BE49-F238E27FC236}">
                <a16:creationId xmlns:a16="http://schemas.microsoft.com/office/drawing/2014/main" xmlns="" id="{506C1D8D-E30F-4459-B9FE-DC4D7E69FA60}"/>
              </a:ext>
            </a:extLst>
          </p:cNvPr>
          <p:cNvSpPr/>
          <p:nvPr/>
        </p:nvSpPr>
        <p:spPr>
          <a:xfrm>
            <a:off x="137019" y="241602"/>
            <a:ext cx="7002012" cy="6186309"/>
          </a:xfrm>
          <a:prstGeom prst="rect">
            <a:avLst/>
          </a:prstGeom>
          <a:ln w="28575">
            <a:solidFill>
              <a:schemeClr val="tx1"/>
            </a:solidFill>
          </a:ln>
        </p:spPr>
        <p:txBody>
          <a:bodyPr wrap="square">
            <a:spAutoFit/>
          </a:bodyPr>
          <a:lstStyle/>
          <a:p>
            <a:r>
              <a:rPr lang="de-DE" b="1" dirty="0"/>
              <a:t>1. </a:t>
            </a:r>
            <a:r>
              <a:rPr lang="de-DE" b="1" u="sng" dirty="0"/>
              <a:t>Tabellarische Übersichten</a:t>
            </a:r>
          </a:p>
          <a:p>
            <a:r>
              <a:rPr lang="de-DE" b="1" dirty="0"/>
              <a:t>    1.1 Übersicht 1: Allgemeine Informationen zur Lerngruppe u. Stunde</a:t>
            </a:r>
          </a:p>
          <a:p>
            <a:r>
              <a:rPr lang="de-DE" b="1" dirty="0"/>
              <a:t>    1.2 Übersicht 2: Schülerinnen und Schüler mit Besonderheiten</a:t>
            </a:r>
          </a:p>
          <a:p>
            <a:r>
              <a:rPr lang="de-DE" b="1" dirty="0"/>
              <a:t>    1.3 Übersicht 3: Schulvereinbarungen, Profile, Konzepte, Rituale</a:t>
            </a:r>
          </a:p>
          <a:p>
            <a:r>
              <a:rPr lang="de-DE" b="1" dirty="0"/>
              <a:t>    1.4 Kommentierter Sitzplan: Mitarbeit, Leistungsvermögen, Verhalten</a:t>
            </a:r>
          </a:p>
          <a:p>
            <a:r>
              <a:rPr lang="de-DE" b="1" dirty="0"/>
              <a:t>2. </a:t>
            </a:r>
            <a:r>
              <a:rPr lang="de-DE" b="1" u="sng" dirty="0"/>
              <a:t>Voraussetzungen</a:t>
            </a:r>
          </a:p>
          <a:p>
            <a:r>
              <a:rPr lang="de-DE" b="1" dirty="0"/>
              <a:t>    2.1 Vorkenntnisse (Fachkompetenz) für die Stunde</a:t>
            </a:r>
          </a:p>
          <a:p>
            <a:r>
              <a:rPr lang="de-DE" b="1" dirty="0"/>
              <a:t>    2.2 Andere vorhandene Kompetenzen zur Stunde</a:t>
            </a:r>
          </a:p>
          <a:p>
            <a:r>
              <a:rPr lang="de-DE" b="1" dirty="0"/>
              <a:t>3. </a:t>
            </a:r>
            <a:r>
              <a:rPr lang="de-DE" b="1" u="sng" dirty="0"/>
              <a:t>Didaktische Analyse</a:t>
            </a:r>
          </a:p>
          <a:p>
            <a:r>
              <a:rPr lang="de-DE" b="1" dirty="0"/>
              <a:t>    3.1 Standards und Kompetenzen</a:t>
            </a:r>
          </a:p>
          <a:p>
            <a:r>
              <a:rPr lang="de-DE" b="1" dirty="0"/>
              <a:t>    3.2 Thematik</a:t>
            </a:r>
          </a:p>
          <a:p>
            <a:r>
              <a:rPr lang="de-DE" b="1" dirty="0"/>
              <a:t>          3.2.1 Curricularer/thematischer Zusammenhang</a:t>
            </a:r>
          </a:p>
          <a:p>
            <a:r>
              <a:rPr lang="de-DE" b="1" dirty="0"/>
              <a:t>          3.2.2 Sachanalyse</a:t>
            </a:r>
          </a:p>
          <a:p>
            <a:r>
              <a:rPr lang="de-DE" b="1" dirty="0"/>
              <a:t>          3.2.3 Didaktische Reduktion</a:t>
            </a:r>
          </a:p>
          <a:p>
            <a:r>
              <a:rPr lang="de-DE" b="1" dirty="0"/>
              <a:t>    3.3 Methodik</a:t>
            </a:r>
          </a:p>
          <a:p>
            <a:r>
              <a:rPr lang="de-DE" b="1" dirty="0"/>
              <a:t>         3.3.1 Artikulation mit Sozialformen, Methoden und Medien</a:t>
            </a:r>
          </a:p>
          <a:p>
            <a:r>
              <a:rPr lang="de-DE" b="1" dirty="0"/>
              <a:t>         3.3.2 Differenzierungsmaßnahmen</a:t>
            </a:r>
          </a:p>
          <a:p>
            <a:r>
              <a:rPr lang="de-DE" b="1" dirty="0"/>
              <a:t>4. </a:t>
            </a:r>
            <a:r>
              <a:rPr lang="de-DE" b="1" u="sng" dirty="0"/>
              <a:t>Anhang</a:t>
            </a:r>
          </a:p>
          <a:p>
            <a:r>
              <a:rPr lang="de-DE" b="1" dirty="0"/>
              <a:t>    4.1 Verlaufsplanung</a:t>
            </a:r>
          </a:p>
          <a:p>
            <a:r>
              <a:rPr lang="de-DE" b="1" dirty="0"/>
              <a:t>    4.2 Unterrichtsmaterial</a:t>
            </a:r>
          </a:p>
          <a:p>
            <a:r>
              <a:rPr lang="de-DE" b="1" dirty="0"/>
              <a:t>    4.3 Literatur- und Quellenverzeichnis</a:t>
            </a:r>
          </a:p>
          <a:p>
            <a:r>
              <a:rPr lang="de-DE" b="1" dirty="0"/>
              <a:t>    4.4 Erklärung</a:t>
            </a:r>
          </a:p>
        </p:txBody>
      </p:sp>
      <p:sp>
        <p:nvSpPr>
          <p:cNvPr id="6" name="Legende: Linie 5">
            <a:extLst>
              <a:ext uri="{FF2B5EF4-FFF2-40B4-BE49-F238E27FC236}">
                <a16:creationId xmlns:a16="http://schemas.microsoft.com/office/drawing/2014/main" xmlns="" id="{B9D74609-377D-4A67-8AEA-E693478A2D34}"/>
              </a:ext>
            </a:extLst>
          </p:cNvPr>
          <p:cNvSpPr/>
          <p:nvPr/>
        </p:nvSpPr>
        <p:spPr>
          <a:xfrm>
            <a:off x="7510945" y="318782"/>
            <a:ext cx="3193408" cy="721453"/>
          </a:xfrm>
          <a:prstGeom prst="borderCallout1">
            <a:avLst>
              <a:gd name="adj1" fmla="val 97550"/>
              <a:gd name="adj2" fmla="val 78266"/>
              <a:gd name="adj3" fmla="val 160617"/>
              <a:gd name="adj4" fmla="val 82992"/>
            </a:avLst>
          </a:prstGeom>
          <a:ln w="38100"/>
        </p:spPr>
        <p:style>
          <a:lnRef idx="1">
            <a:schemeClr val="accent3"/>
          </a:lnRef>
          <a:fillRef idx="2">
            <a:schemeClr val="accent3"/>
          </a:fillRef>
          <a:effectRef idx="1">
            <a:schemeClr val="accent3"/>
          </a:effectRef>
          <a:fontRef idx="minor">
            <a:schemeClr val="dk1"/>
          </a:fontRef>
        </p:style>
        <p:txBody>
          <a:bodyPr rtlCol="0" anchor="ctr"/>
          <a:lstStyle/>
          <a:p>
            <a:pPr lvl="1" algn="ctr"/>
            <a:r>
              <a:rPr lang="de-DE" b="1" dirty="0">
                <a:latin typeface="Arial Black" panose="020B0A04020102020204" pitchFamily="34" charset="0"/>
              </a:rPr>
              <a:t>Ein abschließender Vergleich</a:t>
            </a:r>
          </a:p>
        </p:txBody>
      </p:sp>
      <p:cxnSp>
        <p:nvCxnSpPr>
          <p:cNvPr id="8" name="Gerader Verbinder 7">
            <a:extLst>
              <a:ext uri="{FF2B5EF4-FFF2-40B4-BE49-F238E27FC236}">
                <a16:creationId xmlns:a16="http://schemas.microsoft.com/office/drawing/2014/main" xmlns="" id="{30E70946-812C-43E4-A8A8-4C3AB5163A3D}"/>
              </a:ext>
            </a:extLst>
          </p:cNvPr>
          <p:cNvCxnSpPr/>
          <p:nvPr/>
        </p:nvCxnSpPr>
        <p:spPr>
          <a:xfrm flipH="1">
            <a:off x="7004807" y="729842"/>
            <a:ext cx="671120" cy="184558"/>
          </a:xfrm>
          <a:prstGeom prst="line">
            <a:avLst/>
          </a:prstGeom>
          <a:ln w="38100"/>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590805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xmlns="" id="{765BE4E1-13DB-486E-B0EF-02D9C800D394}"/>
              </a:ext>
            </a:extLst>
          </p:cNvPr>
          <p:cNvSpPr txBox="1"/>
          <p:nvPr/>
        </p:nvSpPr>
        <p:spPr>
          <a:xfrm>
            <a:off x="2348917" y="1526796"/>
            <a:ext cx="6878972" cy="3034357"/>
          </a:xfrm>
          <a:prstGeom prst="rect">
            <a:avLst/>
          </a:prstGeom>
          <a:noFill/>
        </p:spPr>
        <p:txBody>
          <a:bodyPr wrap="square" rtlCol="0">
            <a:spAutoFit/>
          </a:bodyPr>
          <a:lstStyle/>
          <a:p>
            <a:pPr algn="ctr">
              <a:lnSpc>
                <a:spcPct val="150000"/>
              </a:lnSpc>
            </a:pPr>
            <a:r>
              <a:rPr lang="de-DE" sz="4400" b="1" dirty="0"/>
              <a:t>Vielen Dank</a:t>
            </a:r>
          </a:p>
          <a:p>
            <a:pPr algn="ctr">
              <a:lnSpc>
                <a:spcPct val="150000"/>
              </a:lnSpc>
            </a:pPr>
            <a:r>
              <a:rPr lang="de-DE" sz="4400" b="1" dirty="0"/>
              <a:t>für Eure </a:t>
            </a:r>
          </a:p>
          <a:p>
            <a:pPr algn="ctr">
              <a:lnSpc>
                <a:spcPct val="150000"/>
              </a:lnSpc>
            </a:pPr>
            <a:r>
              <a:rPr lang="de-DE" sz="4400" b="1" dirty="0"/>
              <a:t>Aufmerksamkeit</a:t>
            </a:r>
          </a:p>
        </p:txBody>
      </p:sp>
    </p:spTree>
    <p:extLst>
      <p:ext uri="{BB962C8B-B14F-4D97-AF65-F5344CB8AC3E}">
        <p14:creationId xmlns:p14="http://schemas.microsoft.com/office/powerpoint/2010/main" val="2561961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2">
            <a:extLst>
              <a:ext uri="{FF2B5EF4-FFF2-40B4-BE49-F238E27FC236}">
                <a16:creationId xmlns:a16="http://schemas.microsoft.com/office/drawing/2014/main" xmlns="" id="{109F1558-490C-4BEB-8E6A-57FCD81660E9}"/>
              </a:ext>
            </a:extLst>
          </p:cNvPr>
          <p:cNvSpPr txBox="1">
            <a:spLocks/>
          </p:cNvSpPr>
          <p:nvPr/>
        </p:nvSpPr>
        <p:spPr>
          <a:xfrm>
            <a:off x="584433" y="296777"/>
            <a:ext cx="2343325" cy="1011906"/>
          </a:xfrm>
          <a:prstGeom prst="rect">
            <a:avLst/>
          </a:prstGeom>
          <a:solidFill>
            <a:schemeClr val="accent6">
              <a:lumMod val="20000"/>
              <a:lumOff val="8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b="1" dirty="0">
                <a:effectLst>
                  <a:outerShdw blurRad="38100" dist="38100" dir="2700000" algn="tl">
                    <a:srgbClr val="000000">
                      <a:alpha val="43137"/>
                    </a:srgbClr>
                  </a:outerShdw>
                </a:effectLst>
              </a:rPr>
              <a:t>Das Deckblatt</a:t>
            </a:r>
          </a:p>
          <a:p>
            <a:pPr marL="0" indent="0" algn="ctr">
              <a:buNone/>
            </a:pPr>
            <a:r>
              <a:rPr lang="de-DE" b="1" dirty="0">
                <a:effectLst>
                  <a:outerShdw blurRad="38100" dist="38100" dir="2700000" algn="tl">
                    <a:srgbClr val="000000">
                      <a:alpha val="43137"/>
                    </a:srgbClr>
                  </a:outerShdw>
                </a:effectLst>
              </a:rPr>
              <a:t>KF</a:t>
            </a:r>
          </a:p>
        </p:txBody>
      </p:sp>
      <p:sp>
        <p:nvSpPr>
          <p:cNvPr id="16" name="Sprechblase: rechteckig mit abgerundeten Ecken 15">
            <a:extLst>
              <a:ext uri="{FF2B5EF4-FFF2-40B4-BE49-F238E27FC236}">
                <a16:creationId xmlns:a16="http://schemas.microsoft.com/office/drawing/2014/main" xmlns="" id="{6723BEEB-1B48-4BB7-A5CE-0FF3F33476A0}"/>
              </a:ext>
            </a:extLst>
          </p:cNvPr>
          <p:cNvSpPr/>
          <p:nvPr/>
        </p:nvSpPr>
        <p:spPr>
          <a:xfrm>
            <a:off x="10503016" y="2422319"/>
            <a:ext cx="1174459" cy="746621"/>
          </a:xfrm>
          <a:prstGeom prst="wedgeRoundRectCallout">
            <a:avLst>
              <a:gd name="adj1" fmla="val -85821"/>
              <a:gd name="adj2" fmla="val -24821"/>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de-DE" sz="2000" b="1" dirty="0"/>
              <a:t>nur in KF</a:t>
            </a:r>
          </a:p>
        </p:txBody>
      </p:sp>
      <p:pic>
        <p:nvPicPr>
          <p:cNvPr id="9" name="Grafik 8">
            <a:extLst>
              <a:ext uri="{FF2B5EF4-FFF2-40B4-BE49-F238E27FC236}">
                <a16:creationId xmlns:a16="http://schemas.microsoft.com/office/drawing/2014/main" xmlns="" id="{D7F42E7F-65C7-4000-A4BA-11DEA44F5D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6412" y="143229"/>
            <a:ext cx="4978144" cy="6640126"/>
          </a:xfrm>
          <a:prstGeom prst="rect">
            <a:avLst/>
          </a:prstGeom>
        </p:spPr>
      </p:pic>
      <p:sp>
        <p:nvSpPr>
          <p:cNvPr id="12" name="Legende: Linie 11">
            <a:extLst>
              <a:ext uri="{FF2B5EF4-FFF2-40B4-BE49-F238E27FC236}">
                <a16:creationId xmlns:a16="http://schemas.microsoft.com/office/drawing/2014/main" xmlns="" id="{DB54D50B-F31F-4EE3-AFD7-B9FCFF3C5889}"/>
              </a:ext>
            </a:extLst>
          </p:cNvPr>
          <p:cNvSpPr/>
          <p:nvPr/>
        </p:nvSpPr>
        <p:spPr>
          <a:xfrm>
            <a:off x="7669271" y="1627828"/>
            <a:ext cx="2749128" cy="704674"/>
          </a:xfrm>
          <a:prstGeom prst="borderCallout1">
            <a:avLst>
              <a:gd name="adj1" fmla="val 27981"/>
              <a:gd name="adj2" fmla="val -1048"/>
              <a:gd name="adj3" fmla="val 75080"/>
              <a:gd name="adj4" fmla="val -49380"/>
            </a:avLst>
          </a:prstGeom>
          <a:ln w="38100"/>
        </p:spPr>
        <p:style>
          <a:lnRef idx="1">
            <a:schemeClr val="accent3"/>
          </a:lnRef>
          <a:fillRef idx="2">
            <a:schemeClr val="accent3"/>
          </a:fillRef>
          <a:effectRef idx="1">
            <a:schemeClr val="accent3"/>
          </a:effectRef>
          <a:fontRef idx="minor">
            <a:schemeClr val="dk1"/>
          </a:fontRef>
        </p:style>
        <p:txBody>
          <a:bodyPr rtlCol="0" anchor="ctr"/>
          <a:lstStyle/>
          <a:p>
            <a:pPr algn="ctr"/>
            <a:r>
              <a:rPr lang="de-DE" sz="2000" dirty="0">
                <a:latin typeface="Arial Black" panose="020B0A04020102020204" pitchFamily="34" charset="0"/>
              </a:rPr>
              <a:t>Anzahl </a:t>
            </a:r>
          </a:p>
          <a:p>
            <a:pPr algn="ctr"/>
            <a:r>
              <a:rPr lang="de-DE" sz="2000" dirty="0">
                <a:latin typeface="Arial Black" panose="020B0A04020102020204" pitchFamily="34" charset="0"/>
              </a:rPr>
              <a:t>Mädchen / Jungen</a:t>
            </a:r>
          </a:p>
        </p:txBody>
      </p:sp>
      <p:sp>
        <p:nvSpPr>
          <p:cNvPr id="14" name="Legende: Linie 13">
            <a:extLst>
              <a:ext uri="{FF2B5EF4-FFF2-40B4-BE49-F238E27FC236}">
                <a16:creationId xmlns:a16="http://schemas.microsoft.com/office/drawing/2014/main" xmlns="" id="{44E9526E-EAB8-4D3B-AC42-BE40692AA504}"/>
              </a:ext>
            </a:extLst>
          </p:cNvPr>
          <p:cNvSpPr/>
          <p:nvPr/>
        </p:nvSpPr>
        <p:spPr>
          <a:xfrm>
            <a:off x="7754392" y="2464266"/>
            <a:ext cx="2128342" cy="704674"/>
          </a:xfrm>
          <a:prstGeom prst="borderCallout1">
            <a:avLst>
              <a:gd name="adj1" fmla="val 27981"/>
              <a:gd name="adj2" fmla="val -1048"/>
              <a:gd name="adj3" fmla="val 748"/>
              <a:gd name="adj4" fmla="val -43533"/>
            </a:avLst>
          </a:prstGeom>
          <a:ln w="38100"/>
        </p:spPr>
        <p:style>
          <a:lnRef idx="1">
            <a:schemeClr val="accent3"/>
          </a:lnRef>
          <a:fillRef idx="2">
            <a:schemeClr val="accent3"/>
          </a:fillRef>
          <a:effectRef idx="1">
            <a:schemeClr val="accent3"/>
          </a:effectRef>
          <a:fontRef idx="minor">
            <a:schemeClr val="dk1"/>
          </a:fontRef>
        </p:style>
        <p:txBody>
          <a:bodyPr rtlCol="0" anchor="ctr"/>
          <a:lstStyle/>
          <a:p>
            <a:pPr algn="ctr"/>
            <a:r>
              <a:rPr lang="de-DE" sz="2000" dirty="0">
                <a:latin typeface="Arial Black" panose="020B0A04020102020204" pitchFamily="34" charset="0"/>
              </a:rPr>
              <a:t>eingeführtes Lehrwerk</a:t>
            </a:r>
          </a:p>
        </p:txBody>
      </p:sp>
      <p:sp>
        <p:nvSpPr>
          <p:cNvPr id="13" name="Legende: Linie 12">
            <a:extLst>
              <a:ext uri="{FF2B5EF4-FFF2-40B4-BE49-F238E27FC236}">
                <a16:creationId xmlns:a16="http://schemas.microsoft.com/office/drawing/2014/main" xmlns="" id="{E5D03F3B-91AC-423A-A911-65411E1112D0}"/>
              </a:ext>
            </a:extLst>
          </p:cNvPr>
          <p:cNvSpPr/>
          <p:nvPr/>
        </p:nvSpPr>
        <p:spPr>
          <a:xfrm>
            <a:off x="7669271" y="3432469"/>
            <a:ext cx="2749128" cy="572546"/>
          </a:xfrm>
          <a:prstGeom prst="borderCallout1">
            <a:avLst>
              <a:gd name="adj1" fmla="val 27981"/>
              <a:gd name="adj2" fmla="val -1048"/>
              <a:gd name="adj3" fmla="val 15028"/>
              <a:gd name="adj4" fmla="val -18260"/>
            </a:avLst>
          </a:prstGeom>
          <a:ln w="38100"/>
        </p:spPr>
        <p:style>
          <a:lnRef idx="1">
            <a:schemeClr val="accent3"/>
          </a:lnRef>
          <a:fillRef idx="2">
            <a:schemeClr val="accent3"/>
          </a:fillRef>
          <a:effectRef idx="1">
            <a:schemeClr val="accent3"/>
          </a:effectRef>
          <a:fontRef idx="minor">
            <a:schemeClr val="dk1"/>
          </a:fontRef>
        </p:style>
        <p:txBody>
          <a:bodyPr rtlCol="0" anchor="ctr"/>
          <a:lstStyle/>
          <a:p>
            <a:pPr algn="ctr"/>
            <a:r>
              <a:rPr lang="de-DE" sz="2000" dirty="0">
                <a:latin typeface="Arial Black" panose="020B0A04020102020204" pitchFamily="34" charset="0"/>
              </a:rPr>
              <a:t>Raumausstattung</a:t>
            </a:r>
          </a:p>
        </p:txBody>
      </p:sp>
      <p:sp>
        <p:nvSpPr>
          <p:cNvPr id="15" name="Legende: Linie 14">
            <a:extLst>
              <a:ext uri="{FF2B5EF4-FFF2-40B4-BE49-F238E27FC236}">
                <a16:creationId xmlns:a16="http://schemas.microsoft.com/office/drawing/2014/main" xmlns="" id="{6BD100CC-FE33-46E8-BA0A-881E60A36B6B}"/>
              </a:ext>
            </a:extLst>
          </p:cNvPr>
          <p:cNvSpPr/>
          <p:nvPr/>
        </p:nvSpPr>
        <p:spPr>
          <a:xfrm>
            <a:off x="7743375" y="5306552"/>
            <a:ext cx="2315026" cy="704674"/>
          </a:xfrm>
          <a:prstGeom prst="borderCallout1">
            <a:avLst>
              <a:gd name="adj1" fmla="val 27981"/>
              <a:gd name="adj2" fmla="val -1048"/>
              <a:gd name="adj3" fmla="val 34337"/>
              <a:gd name="adj4" fmla="val -10943"/>
            </a:avLst>
          </a:prstGeom>
          <a:ln w="38100"/>
        </p:spPr>
        <p:style>
          <a:lnRef idx="1">
            <a:schemeClr val="accent3"/>
          </a:lnRef>
          <a:fillRef idx="2">
            <a:schemeClr val="accent3"/>
          </a:fillRef>
          <a:effectRef idx="1">
            <a:schemeClr val="accent3"/>
          </a:effectRef>
          <a:fontRef idx="minor">
            <a:schemeClr val="dk1"/>
          </a:fontRef>
        </p:style>
        <p:txBody>
          <a:bodyPr rtlCol="0" anchor="ctr"/>
          <a:lstStyle/>
          <a:p>
            <a:pPr algn="ctr"/>
            <a:r>
              <a:rPr lang="de-DE" sz="2000" dirty="0">
                <a:latin typeface="Arial Black" panose="020B0A04020102020204" pitchFamily="34" charset="0"/>
              </a:rPr>
              <a:t>Erklärung mit Unterschrift</a:t>
            </a:r>
          </a:p>
        </p:txBody>
      </p:sp>
      <p:sp>
        <p:nvSpPr>
          <p:cNvPr id="11" name="Untertitel 2">
            <a:extLst>
              <a:ext uri="{FF2B5EF4-FFF2-40B4-BE49-F238E27FC236}">
                <a16:creationId xmlns:a16="http://schemas.microsoft.com/office/drawing/2014/main" xmlns="" id="{42B3404D-9407-4F79-A14A-7CC1B2CB8ED2}"/>
              </a:ext>
            </a:extLst>
          </p:cNvPr>
          <p:cNvSpPr txBox="1">
            <a:spLocks/>
          </p:cNvSpPr>
          <p:nvPr/>
        </p:nvSpPr>
        <p:spPr>
          <a:xfrm>
            <a:off x="584433" y="1783723"/>
            <a:ext cx="2343325" cy="1011906"/>
          </a:xfrm>
          <a:prstGeom prst="rect">
            <a:avLst/>
          </a:prstGeom>
          <a:solidFill>
            <a:schemeClr val="accent2">
              <a:lumMod val="40000"/>
              <a:lumOff val="6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b="1" dirty="0">
                <a:effectLst>
                  <a:outerShdw blurRad="38100" dist="38100" dir="2700000" algn="tl">
                    <a:srgbClr val="000000">
                      <a:alpha val="43137"/>
                    </a:srgbClr>
                  </a:outerShdw>
                </a:effectLst>
              </a:rPr>
              <a:t>Das Deckblatt</a:t>
            </a:r>
          </a:p>
          <a:p>
            <a:pPr marL="0" indent="0" algn="ctr">
              <a:buNone/>
            </a:pPr>
            <a:r>
              <a:rPr lang="de-DE" b="1" dirty="0">
                <a:effectLst>
                  <a:outerShdw blurRad="38100" dist="38100" dir="2700000" algn="tl">
                    <a:srgbClr val="000000">
                      <a:alpha val="43137"/>
                    </a:srgbClr>
                  </a:outerShdw>
                </a:effectLst>
              </a:rPr>
              <a:t>LF</a:t>
            </a:r>
          </a:p>
        </p:txBody>
      </p:sp>
      <p:sp>
        <p:nvSpPr>
          <p:cNvPr id="17" name="Legende: Linie 16">
            <a:extLst>
              <a:ext uri="{FF2B5EF4-FFF2-40B4-BE49-F238E27FC236}">
                <a16:creationId xmlns:a16="http://schemas.microsoft.com/office/drawing/2014/main" xmlns="" id="{8400E796-C706-40AD-AB62-6CD23F28160D}"/>
              </a:ext>
            </a:extLst>
          </p:cNvPr>
          <p:cNvSpPr/>
          <p:nvPr/>
        </p:nvSpPr>
        <p:spPr>
          <a:xfrm>
            <a:off x="7443998" y="4268544"/>
            <a:ext cx="3126129" cy="836438"/>
          </a:xfrm>
          <a:prstGeom prst="borderCallout1">
            <a:avLst>
              <a:gd name="adj1" fmla="val 27981"/>
              <a:gd name="adj2" fmla="val -1048"/>
              <a:gd name="adj3" fmla="val 15028"/>
              <a:gd name="adj4" fmla="val -18260"/>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de-DE" sz="2000" dirty="0">
                <a:latin typeface="Arial Black" panose="020B0A04020102020204" pitchFamily="34" charset="0"/>
              </a:rPr>
              <a:t>Mitglieder der Prüfungskommission</a:t>
            </a:r>
          </a:p>
        </p:txBody>
      </p:sp>
    </p:spTree>
    <p:extLst>
      <p:ext uri="{BB962C8B-B14F-4D97-AF65-F5344CB8AC3E}">
        <p14:creationId xmlns:p14="http://schemas.microsoft.com/office/powerpoint/2010/main" val="1383268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2" grpId="0" animBg="1"/>
      <p:bldP spid="14" grpId="0" animBg="1"/>
      <p:bldP spid="13" grpId="0" animBg="1"/>
      <p:bldP spid="15" grpId="0" animBg="1"/>
      <p:bldP spid="11"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a:extLst>
              <a:ext uri="{FF2B5EF4-FFF2-40B4-BE49-F238E27FC236}">
                <a16:creationId xmlns:a16="http://schemas.microsoft.com/office/drawing/2014/main" xmlns="" id="{901AE213-191C-4208-927B-7BFD97BBA21D}"/>
              </a:ext>
            </a:extLst>
          </p:cNvPr>
          <p:cNvGraphicFramePr>
            <a:graphicFrameLocks noGrp="1"/>
          </p:cNvGraphicFramePr>
          <p:nvPr>
            <p:extLst>
              <p:ext uri="{D42A27DB-BD31-4B8C-83A1-F6EECF244321}">
                <p14:modId xmlns:p14="http://schemas.microsoft.com/office/powerpoint/2010/main" val="1173389672"/>
              </p:ext>
            </p:extLst>
          </p:nvPr>
        </p:nvGraphicFramePr>
        <p:xfrm>
          <a:off x="360726" y="327171"/>
          <a:ext cx="4702029" cy="3749040"/>
        </p:xfrm>
        <a:graphic>
          <a:graphicData uri="http://schemas.openxmlformats.org/drawingml/2006/table">
            <a:tbl>
              <a:tblPr firstRow="1" bandRow="1">
                <a:tableStyleId>{5940675A-B579-460E-94D1-54222C63F5DA}</a:tableStyleId>
              </a:tblPr>
              <a:tblGrid>
                <a:gridCol w="4702029">
                  <a:extLst>
                    <a:ext uri="{9D8B030D-6E8A-4147-A177-3AD203B41FA5}">
                      <a16:colId xmlns:a16="http://schemas.microsoft.com/office/drawing/2014/main" xmlns="" val="1455963275"/>
                    </a:ext>
                  </a:extLst>
                </a:gridCol>
              </a:tblGrid>
              <a:tr h="421999">
                <a:tc>
                  <a:txBody>
                    <a:bodyPr/>
                    <a:lstStyle/>
                    <a:p>
                      <a:pPr algn="ctr"/>
                      <a:r>
                        <a:rPr lang="de-DE" sz="2400" b="1" dirty="0">
                          <a:effectLst>
                            <a:outerShdw blurRad="38100" dist="38100" dir="2700000" algn="tl">
                              <a:srgbClr val="000000">
                                <a:alpha val="43137"/>
                              </a:srgbClr>
                            </a:outerShdw>
                          </a:effectLst>
                        </a:rPr>
                        <a:t>KF</a:t>
                      </a:r>
                    </a:p>
                  </a:txBody>
                  <a:tcPr>
                    <a:solidFill>
                      <a:schemeClr val="accent6">
                        <a:lumMod val="40000"/>
                        <a:lumOff val="60000"/>
                      </a:schemeClr>
                    </a:solidFill>
                  </a:tcPr>
                </a:tc>
                <a:extLst>
                  <a:ext uri="{0D108BD9-81ED-4DB2-BD59-A6C34878D82A}">
                    <a16:rowId xmlns:a16="http://schemas.microsoft.com/office/drawing/2014/main" xmlns="" val="3163597149"/>
                  </a:ext>
                </a:extLst>
              </a:tr>
              <a:tr h="421999">
                <a:tc>
                  <a:txBody>
                    <a:bodyPr/>
                    <a:lstStyle/>
                    <a:p>
                      <a:r>
                        <a:rPr lang="de-DE" sz="2400" b="1" kern="1200" dirty="0">
                          <a:solidFill>
                            <a:schemeClr val="tx1"/>
                          </a:solidFill>
                          <a:effectLst/>
                          <a:latin typeface="+mn-lt"/>
                          <a:ea typeface="+mn-ea"/>
                          <a:cs typeface="+mn-cs"/>
                        </a:rPr>
                        <a:t>Deckblatt</a:t>
                      </a:r>
                      <a:endParaRPr lang="de-DE" sz="2400" dirty="0"/>
                    </a:p>
                  </a:txBody>
                  <a:tcPr>
                    <a:solidFill>
                      <a:schemeClr val="accent6">
                        <a:lumMod val="40000"/>
                        <a:lumOff val="60000"/>
                      </a:schemeClr>
                    </a:solidFill>
                  </a:tcPr>
                </a:tc>
                <a:extLst>
                  <a:ext uri="{0D108BD9-81ED-4DB2-BD59-A6C34878D82A}">
                    <a16:rowId xmlns:a16="http://schemas.microsoft.com/office/drawing/2014/main" xmlns="" val="3268244133"/>
                  </a:ext>
                </a:extLst>
              </a:tr>
              <a:tr h="421999">
                <a:tc>
                  <a:txBody>
                    <a:bodyPr/>
                    <a:lstStyle/>
                    <a:p>
                      <a:r>
                        <a:rPr lang="de-DE" sz="2400" b="1" kern="1200" dirty="0">
                          <a:solidFill>
                            <a:schemeClr val="tx1"/>
                          </a:solidFill>
                          <a:effectLst/>
                          <a:latin typeface="+mn-lt"/>
                          <a:ea typeface="+mn-ea"/>
                          <a:cs typeface="+mn-cs"/>
                        </a:rPr>
                        <a:t>1. Hauptanliegen der</a:t>
                      </a:r>
                      <a:br>
                        <a:rPr lang="de-DE" sz="2400" b="1" kern="1200" dirty="0">
                          <a:solidFill>
                            <a:schemeClr val="tx1"/>
                          </a:solidFill>
                          <a:effectLst/>
                          <a:latin typeface="+mn-lt"/>
                          <a:ea typeface="+mn-ea"/>
                          <a:cs typeface="+mn-cs"/>
                        </a:rPr>
                      </a:br>
                      <a:r>
                        <a:rPr lang="de-DE" sz="2400" b="1" kern="1200" dirty="0">
                          <a:solidFill>
                            <a:schemeClr val="tx1"/>
                          </a:solidFill>
                          <a:effectLst/>
                          <a:latin typeface="+mn-lt"/>
                          <a:ea typeface="+mn-ea"/>
                          <a:cs typeface="+mn-cs"/>
                        </a:rPr>
                        <a:t>    Unterrichtsstunde</a:t>
                      </a:r>
                      <a:endParaRPr lang="de-DE" sz="2400" dirty="0"/>
                    </a:p>
                  </a:txBody>
                  <a:tcPr>
                    <a:solidFill>
                      <a:schemeClr val="accent6">
                        <a:lumMod val="40000"/>
                        <a:lumOff val="60000"/>
                      </a:schemeClr>
                    </a:solidFill>
                  </a:tcPr>
                </a:tc>
                <a:extLst>
                  <a:ext uri="{0D108BD9-81ED-4DB2-BD59-A6C34878D82A}">
                    <a16:rowId xmlns:a16="http://schemas.microsoft.com/office/drawing/2014/main" xmlns="" val="825844358"/>
                  </a:ext>
                </a:extLst>
              </a:tr>
              <a:tr h="421999">
                <a:tc>
                  <a:txBody>
                    <a:bodyPr/>
                    <a:lstStyle/>
                    <a:p>
                      <a:r>
                        <a:rPr lang="de-DE" sz="2400" b="1" kern="1200" dirty="0">
                          <a:solidFill>
                            <a:schemeClr val="tx1"/>
                          </a:solidFill>
                          <a:effectLst/>
                          <a:latin typeface="+mn-lt"/>
                          <a:ea typeface="+mn-ea"/>
                          <a:cs typeface="+mn-cs"/>
                        </a:rPr>
                        <a:t>2. Verlaufsplanung</a:t>
                      </a:r>
                      <a:endParaRPr lang="de-DE" sz="2400" dirty="0"/>
                    </a:p>
                  </a:txBody>
                  <a:tcPr>
                    <a:solidFill>
                      <a:schemeClr val="accent6">
                        <a:lumMod val="40000"/>
                        <a:lumOff val="60000"/>
                      </a:schemeClr>
                    </a:solidFill>
                  </a:tcPr>
                </a:tc>
                <a:extLst>
                  <a:ext uri="{0D108BD9-81ED-4DB2-BD59-A6C34878D82A}">
                    <a16:rowId xmlns:a16="http://schemas.microsoft.com/office/drawing/2014/main" xmlns="" val="1106981802"/>
                  </a:ext>
                </a:extLst>
              </a:tr>
              <a:tr h="4219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400" b="1" kern="1200" dirty="0">
                          <a:solidFill>
                            <a:schemeClr val="tx1"/>
                          </a:solidFill>
                          <a:effectLst/>
                          <a:latin typeface="+mn-lt"/>
                          <a:ea typeface="+mn-ea"/>
                          <a:cs typeface="+mn-cs"/>
                        </a:rPr>
                        <a:t>3. Anhang</a:t>
                      </a:r>
                      <a:endParaRPr lang="de-DE" sz="2400" kern="1200" dirty="0">
                        <a:solidFill>
                          <a:schemeClr val="tx1"/>
                        </a:solidFill>
                        <a:effectLst/>
                        <a:latin typeface="+mn-lt"/>
                        <a:ea typeface="+mn-ea"/>
                        <a:cs typeface="+mn-cs"/>
                      </a:endParaRPr>
                    </a:p>
                    <a:p>
                      <a:r>
                        <a:rPr lang="de-DE" sz="2400" b="1" kern="1200" dirty="0">
                          <a:solidFill>
                            <a:schemeClr val="tx1"/>
                          </a:solidFill>
                          <a:effectLst/>
                          <a:latin typeface="+mn-lt"/>
                          <a:ea typeface="+mn-ea"/>
                          <a:cs typeface="+mn-cs"/>
                        </a:rPr>
                        <a:t>    3.1 kommentierter Sitzplan</a:t>
                      </a:r>
                    </a:p>
                    <a:p>
                      <a:r>
                        <a:rPr lang="de-DE" sz="2400" b="1" kern="1200" dirty="0">
                          <a:solidFill>
                            <a:schemeClr val="tx1"/>
                          </a:solidFill>
                          <a:effectLst/>
                          <a:latin typeface="+mn-lt"/>
                          <a:ea typeface="+mn-ea"/>
                          <a:cs typeface="+mn-cs"/>
                        </a:rPr>
                        <a:t>    3.2 Material</a:t>
                      </a:r>
                    </a:p>
                    <a:p>
                      <a:r>
                        <a:rPr lang="de-DE" sz="2400" b="1" kern="1200" dirty="0">
                          <a:solidFill>
                            <a:schemeClr val="tx1"/>
                          </a:solidFill>
                          <a:effectLst/>
                          <a:latin typeface="+mn-lt"/>
                          <a:ea typeface="+mn-ea"/>
                          <a:cs typeface="+mn-cs"/>
                        </a:rPr>
                        <a:t>   (3.3 Fachliche Besonderheit)</a:t>
                      </a:r>
                      <a:endParaRPr lang="de-DE" sz="2400" dirty="0"/>
                    </a:p>
                  </a:txBody>
                  <a:tcPr>
                    <a:solidFill>
                      <a:schemeClr val="accent6">
                        <a:lumMod val="40000"/>
                        <a:lumOff val="60000"/>
                      </a:schemeClr>
                    </a:solidFill>
                  </a:tcPr>
                </a:tc>
                <a:extLst>
                  <a:ext uri="{0D108BD9-81ED-4DB2-BD59-A6C34878D82A}">
                    <a16:rowId xmlns:a16="http://schemas.microsoft.com/office/drawing/2014/main" xmlns="" val="3663758968"/>
                  </a:ext>
                </a:extLst>
              </a:tr>
            </a:tbl>
          </a:graphicData>
        </a:graphic>
      </p:graphicFrame>
      <p:graphicFrame>
        <p:nvGraphicFramePr>
          <p:cNvPr id="3" name="Tabelle 2">
            <a:extLst>
              <a:ext uri="{FF2B5EF4-FFF2-40B4-BE49-F238E27FC236}">
                <a16:creationId xmlns:a16="http://schemas.microsoft.com/office/drawing/2014/main" xmlns="" id="{16DDBEFF-7286-4038-AC48-5C6B5481C562}"/>
              </a:ext>
            </a:extLst>
          </p:cNvPr>
          <p:cNvGraphicFramePr>
            <a:graphicFrameLocks noGrp="1"/>
          </p:cNvGraphicFramePr>
          <p:nvPr>
            <p:extLst>
              <p:ext uri="{D42A27DB-BD31-4B8C-83A1-F6EECF244321}">
                <p14:modId xmlns:p14="http://schemas.microsoft.com/office/powerpoint/2010/main" val="4147012840"/>
              </p:ext>
            </p:extLst>
          </p:nvPr>
        </p:nvGraphicFramePr>
        <p:xfrm>
          <a:off x="5299045" y="327171"/>
          <a:ext cx="6269373" cy="6309360"/>
        </p:xfrm>
        <a:graphic>
          <a:graphicData uri="http://schemas.openxmlformats.org/drawingml/2006/table">
            <a:tbl>
              <a:tblPr firstRow="1" bandRow="1">
                <a:tableStyleId>{5940675A-B579-460E-94D1-54222C63F5DA}</a:tableStyleId>
              </a:tblPr>
              <a:tblGrid>
                <a:gridCol w="6269373">
                  <a:extLst>
                    <a:ext uri="{9D8B030D-6E8A-4147-A177-3AD203B41FA5}">
                      <a16:colId xmlns:a16="http://schemas.microsoft.com/office/drawing/2014/main" xmlns="" val="2060751408"/>
                    </a:ext>
                  </a:extLst>
                </a:gridCol>
              </a:tblGrid>
              <a:tr h="389977">
                <a:tc>
                  <a:txBody>
                    <a:bodyPr/>
                    <a:lstStyle/>
                    <a:p>
                      <a:pPr algn="ctr"/>
                      <a:r>
                        <a:rPr lang="de-DE" sz="2400" b="1" dirty="0">
                          <a:effectLst>
                            <a:outerShdw blurRad="38100" dist="38100" dir="2700000" algn="tl">
                              <a:srgbClr val="000000">
                                <a:alpha val="43137"/>
                              </a:srgbClr>
                            </a:outerShdw>
                          </a:effectLst>
                          <a:latin typeface="+mn-lt"/>
                        </a:rPr>
                        <a:t>LF</a:t>
                      </a:r>
                    </a:p>
                  </a:txBody>
                  <a:tcPr>
                    <a:solidFill>
                      <a:schemeClr val="accent2">
                        <a:lumMod val="40000"/>
                        <a:lumOff val="60000"/>
                      </a:schemeClr>
                    </a:solidFill>
                  </a:tcPr>
                </a:tc>
                <a:extLst>
                  <a:ext uri="{0D108BD9-81ED-4DB2-BD59-A6C34878D82A}">
                    <a16:rowId xmlns:a16="http://schemas.microsoft.com/office/drawing/2014/main" xmlns="" val="3854235926"/>
                  </a:ext>
                </a:extLst>
              </a:tr>
              <a:tr h="3899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400" b="1" kern="1200" dirty="0">
                          <a:solidFill>
                            <a:schemeClr val="tx1"/>
                          </a:solidFill>
                          <a:effectLst/>
                          <a:latin typeface="+mn-lt"/>
                          <a:ea typeface="+mn-ea"/>
                          <a:cs typeface="+mn-cs"/>
                        </a:rPr>
                        <a:t>Deckblatt</a:t>
                      </a:r>
                      <a:endParaRPr lang="de-DE" sz="2400" b="1" dirty="0">
                        <a:latin typeface="+mn-lt"/>
                      </a:endParaRPr>
                    </a:p>
                  </a:txBody>
                  <a:tcPr>
                    <a:solidFill>
                      <a:schemeClr val="accent2">
                        <a:lumMod val="40000"/>
                        <a:lumOff val="60000"/>
                      </a:schemeClr>
                    </a:solidFill>
                  </a:tcPr>
                </a:tc>
                <a:extLst>
                  <a:ext uri="{0D108BD9-81ED-4DB2-BD59-A6C34878D82A}">
                    <a16:rowId xmlns:a16="http://schemas.microsoft.com/office/drawing/2014/main" xmlns="" val="2479994413"/>
                  </a:ext>
                </a:extLst>
              </a:tr>
              <a:tr h="3899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400" b="1" kern="1200" dirty="0">
                          <a:solidFill>
                            <a:schemeClr val="tx1"/>
                          </a:solidFill>
                          <a:effectLst/>
                          <a:latin typeface="+mn-lt"/>
                          <a:ea typeface="+mn-ea"/>
                          <a:cs typeface="+mn-cs"/>
                        </a:rPr>
                        <a:t>1. Hauptanliegen der Unterrichtsstunde</a:t>
                      </a:r>
                      <a:endParaRPr lang="de-DE" sz="2400" b="1" dirty="0">
                        <a:latin typeface="+mn-lt"/>
                      </a:endParaRPr>
                    </a:p>
                  </a:txBody>
                  <a:tcPr>
                    <a:solidFill>
                      <a:schemeClr val="accent2">
                        <a:lumMod val="40000"/>
                        <a:lumOff val="60000"/>
                      </a:schemeClr>
                    </a:solidFill>
                  </a:tcPr>
                </a:tc>
                <a:extLst>
                  <a:ext uri="{0D108BD9-81ED-4DB2-BD59-A6C34878D82A}">
                    <a16:rowId xmlns:a16="http://schemas.microsoft.com/office/drawing/2014/main" xmlns="" val="3383578293"/>
                  </a:ext>
                </a:extLst>
              </a:tr>
              <a:tr h="389977">
                <a:tc>
                  <a:txBody>
                    <a:bodyPr/>
                    <a:lstStyle/>
                    <a:p>
                      <a:r>
                        <a:rPr lang="de-DE" sz="2400" b="1" dirty="0">
                          <a:latin typeface="+mn-lt"/>
                        </a:rPr>
                        <a:t>2. Sachanalyse</a:t>
                      </a:r>
                    </a:p>
                  </a:txBody>
                  <a:tcPr>
                    <a:solidFill>
                      <a:schemeClr val="accent2">
                        <a:lumMod val="40000"/>
                        <a:lumOff val="60000"/>
                      </a:schemeClr>
                    </a:solidFill>
                  </a:tcPr>
                </a:tc>
                <a:extLst>
                  <a:ext uri="{0D108BD9-81ED-4DB2-BD59-A6C34878D82A}">
                    <a16:rowId xmlns:a16="http://schemas.microsoft.com/office/drawing/2014/main" xmlns="" val="460423441"/>
                  </a:ext>
                </a:extLst>
              </a:tr>
              <a:tr h="389977">
                <a:tc>
                  <a:txBody>
                    <a:bodyPr/>
                    <a:lstStyle/>
                    <a:p>
                      <a:r>
                        <a:rPr lang="de-DE" sz="2400" b="1" dirty="0">
                          <a:latin typeface="+mn-lt"/>
                        </a:rPr>
                        <a:t>3. Voraussetzungen</a:t>
                      </a:r>
                    </a:p>
                  </a:txBody>
                  <a:tcPr>
                    <a:solidFill>
                      <a:schemeClr val="accent2">
                        <a:lumMod val="40000"/>
                        <a:lumOff val="60000"/>
                      </a:schemeClr>
                    </a:solidFill>
                  </a:tcPr>
                </a:tc>
                <a:extLst>
                  <a:ext uri="{0D108BD9-81ED-4DB2-BD59-A6C34878D82A}">
                    <a16:rowId xmlns:a16="http://schemas.microsoft.com/office/drawing/2014/main" xmlns="" val="1740136010"/>
                  </a:ext>
                </a:extLst>
              </a:tr>
              <a:tr h="389977">
                <a:tc>
                  <a:txBody>
                    <a:bodyPr/>
                    <a:lstStyle/>
                    <a:p>
                      <a:r>
                        <a:rPr lang="de-DE" sz="2400" b="1" dirty="0">
                          <a:latin typeface="+mn-lt"/>
                        </a:rPr>
                        <a:t>4. Verlaufsplanung</a:t>
                      </a:r>
                    </a:p>
                  </a:txBody>
                  <a:tcPr>
                    <a:solidFill>
                      <a:schemeClr val="accent2">
                        <a:lumMod val="40000"/>
                        <a:lumOff val="60000"/>
                      </a:schemeClr>
                    </a:solidFill>
                  </a:tcPr>
                </a:tc>
                <a:extLst>
                  <a:ext uri="{0D108BD9-81ED-4DB2-BD59-A6C34878D82A}">
                    <a16:rowId xmlns:a16="http://schemas.microsoft.com/office/drawing/2014/main" xmlns="" val="3376443972"/>
                  </a:ext>
                </a:extLst>
              </a:tr>
              <a:tr h="389977">
                <a:tc>
                  <a:txBody>
                    <a:bodyPr/>
                    <a:lstStyle/>
                    <a:p>
                      <a:r>
                        <a:rPr lang="de-DE" sz="2400" b="1" dirty="0">
                          <a:latin typeface="+mn-lt"/>
                        </a:rPr>
                        <a:t>5. Begründungen der methodisch-didaktischen</a:t>
                      </a:r>
                      <a:br>
                        <a:rPr lang="de-DE" sz="2400" b="1" dirty="0">
                          <a:latin typeface="+mn-lt"/>
                        </a:rPr>
                      </a:br>
                      <a:r>
                        <a:rPr lang="de-DE" sz="2400" b="1" dirty="0">
                          <a:latin typeface="+mn-lt"/>
                        </a:rPr>
                        <a:t>    Entscheidungen</a:t>
                      </a:r>
                    </a:p>
                  </a:txBody>
                  <a:tcPr>
                    <a:solidFill>
                      <a:schemeClr val="accent2">
                        <a:lumMod val="40000"/>
                        <a:lumOff val="60000"/>
                      </a:schemeClr>
                    </a:solidFill>
                  </a:tcPr>
                </a:tc>
                <a:extLst>
                  <a:ext uri="{0D108BD9-81ED-4DB2-BD59-A6C34878D82A}">
                    <a16:rowId xmlns:a16="http://schemas.microsoft.com/office/drawing/2014/main" xmlns="" val="2910235179"/>
                  </a:ext>
                </a:extLst>
              </a:tr>
              <a:tr h="182880">
                <a:tc>
                  <a:txBody>
                    <a:bodyPr/>
                    <a:lstStyle/>
                    <a:p>
                      <a:r>
                        <a:rPr lang="de-DE" sz="2400" b="1" dirty="0">
                          <a:latin typeface="+mn-lt"/>
                        </a:rPr>
                        <a:t>6. Thematischer Zusammenhang</a:t>
                      </a:r>
                    </a:p>
                  </a:txBody>
                  <a:tcPr>
                    <a:solidFill>
                      <a:schemeClr val="accent2">
                        <a:lumMod val="40000"/>
                        <a:lumOff val="60000"/>
                      </a:schemeClr>
                    </a:solidFill>
                  </a:tcPr>
                </a:tc>
                <a:extLst>
                  <a:ext uri="{0D108BD9-81ED-4DB2-BD59-A6C34878D82A}">
                    <a16:rowId xmlns:a16="http://schemas.microsoft.com/office/drawing/2014/main" xmlns="" val="1447248217"/>
                  </a:ext>
                </a:extLst>
              </a:tr>
              <a:tr h="182880">
                <a:tc>
                  <a:txBody>
                    <a:bodyPr/>
                    <a:lstStyle/>
                    <a:p>
                      <a:r>
                        <a:rPr lang="de-DE" sz="2400" b="1" dirty="0">
                          <a:latin typeface="+mn-lt"/>
                        </a:rPr>
                        <a:t>7. Anhang</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2400" b="1" dirty="0">
                          <a:latin typeface="+mn-lt"/>
                        </a:rPr>
                        <a:t>    7.1 </a:t>
                      </a:r>
                      <a:r>
                        <a:rPr lang="de-DE" sz="2400" b="1" kern="1200" dirty="0">
                          <a:solidFill>
                            <a:schemeClr val="tx1"/>
                          </a:solidFill>
                          <a:effectLst/>
                          <a:latin typeface="+mn-lt"/>
                          <a:ea typeface="+mn-ea"/>
                          <a:cs typeface="+mn-cs"/>
                        </a:rPr>
                        <a:t>kommentierter Sitzplan</a:t>
                      </a:r>
                    </a:p>
                    <a:p>
                      <a:r>
                        <a:rPr lang="de-DE" sz="2400" b="1" dirty="0">
                          <a:latin typeface="+mn-lt"/>
                        </a:rPr>
                        <a:t>    7.2 Vereinbarungen und Rituale</a:t>
                      </a:r>
                    </a:p>
                    <a:p>
                      <a:r>
                        <a:rPr lang="de-DE" sz="2400" b="1" dirty="0">
                          <a:latin typeface="+mn-lt"/>
                        </a:rPr>
                        <a:t>    7.3 Material</a:t>
                      </a:r>
                    </a:p>
                    <a:p>
                      <a:r>
                        <a:rPr lang="de-DE" sz="2400" b="1" dirty="0">
                          <a:latin typeface="+mn-lt"/>
                        </a:rPr>
                        <a:t>    7.4 Literaturverzeichnis</a:t>
                      </a:r>
                      <a:br>
                        <a:rPr lang="de-DE" sz="2400" b="1" dirty="0">
                          <a:latin typeface="+mn-lt"/>
                        </a:rPr>
                      </a:br>
                      <a:r>
                        <a:rPr lang="de-DE" sz="2400" b="1" kern="1200" dirty="0">
                          <a:solidFill>
                            <a:schemeClr val="tx1"/>
                          </a:solidFill>
                          <a:effectLst/>
                          <a:latin typeface="+mn-lt"/>
                          <a:ea typeface="+mn-ea"/>
                          <a:cs typeface="+mn-cs"/>
                        </a:rPr>
                        <a:t>   (7.5 Fachliche Besonderheit)</a:t>
                      </a:r>
                      <a:endParaRPr lang="de-DE" sz="2400" b="1" dirty="0">
                        <a:latin typeface="+mn-lt"/>
                      </a:endParaRPr>
                    </a:p>
                  </a:txBody>
                  <a:tcPr>
                    <a:solidFill>
                      <a:schemeClr val="accent2">
                        <a:lumMod val="40000"/>
                        <a:lumOff val="60000"/>
                      </a:schemeClr>
                    </a:solidFill>
                  </a:tcPr>
                </a:tc>
                <a:extLst>
                  <a:ext uri="{0D108BD9-81ED-4DB2-BD59-A6C34878D82A}">
                    <a16:rowId xmlns:a16="http://schemas.microsoft.com/office/drawing/2014/main" xmlns="" val="1292335396"/>
                  </a:ext>
                </a:extLst>
              </a:tr>
            </a:tbl>
          </a:graphicData>
        </a:graphic>
      </p:graphicFrame>
    </p:spTree>
    <p:extLst>
      <p:ext uri="{BB962C8B-B14F-4D97-AF65-F5344CB8AC3E}">
        <p14:creationId xmlns:p14="http://schemas.microsoft.com/office/powerpoint/2010/main" val="2971256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xmlns="" id="{C03683E3-5CE7-4AA2-9ABB-48538D5327C3}"/>
              </a:ext>
            </a:extLst>
          </p:cNvPr>
          <p:cNvSpPr txBox="1"/>
          <p:nvPr/>
        </p:nvSpPr>
        <p:spPr>
          <a:xfrm>
            <a:off x="1803634" y="140692"/>
            <a:ext cx="9404058" cy="1200329"/>
          </a:xfrm>
          <a:prstGeom prst="rect">
            <a:avLst/>
          </a:prstGeom>
          <a:noFill/>
        </p:spPr>
        <p:txBody>
          <a:bodyPr wrap="square" rtlCol="0">
            <a:spAutoFit/>
          </a:bodyPr>
          <a:lstStyle/>
          <a:p>
            <a:pPr marL="342900" indent="-342900">
              <a:buFontTx/>
              <a:buAutoNum type="arabicPeriod"/>
            </a:pPr>
            <a:r>
              <a:rPr lang="de-DE" sz="2400" b="1" u="sng" dirty="0"/>
              <a:t>Das Hauptanliegen der Unterrichtsstunde</a:t>
            </a:r>
            <a:r>
              <a:rPr lang="de-DE" sz="2400" b="1" dirty="0"/>
              <a:t/>
            </a:r>
            <a:br>
              <a:rPr lang="de-DE" sz="2400" b="1" dirty="0"/>
            </a:br>
            <a:r>
              <a:rPr lang="de-DE" sz="2400" b="1" dirty="0"/>
              <a:t>(inhaltliche / fachliche Zielsetzung mit Darstellung der zu schulenden Kernkompetenz(en) sowie deren methodisch-didaktische Umsetzung)</a:t>
            </a:r>
            <a:endParaRPr lang="de-DE" dirty="0"/>
          </a:p>
        </p:txBody>
      </p:sp>
      <p:sp>
        <p:nvSpPr>
          <p:cNvPr id="4" name="Untertitel 2">
            <a:extLst>
              <a:ext uri="{FF2B5EF4-FFF2-40B4-BE49-F238E27FC236}">
                <a16:creationId xmlns:a16="http://schemas.microsoft.com/office/drawing/2014/main" xmlns="" id="{A99785E3-018E-4D75-947C-10D5844DE772}"/>
              </a:ext>
            </a:extLst>
          </p:cNvPr>
          <p:cNvSpPr txBox="1">
            <a:spLocks/>
          </p:cNvSpPr>
          <p:nvPr/>
        </p:nvSpPr>
        <p:spPr>
          <a:xfrm>
            <a:off x="584432" y="181956"/>
            <a:ext cx="975919" cy="558900"/>
          </a:xfrm>
          <a:prstGeom prst="rect">
            <a:avLst/>
          </a:prstGeom>
          <a:solidFill>
            <a:schemeClr val="accent6">
              <a:lumMod val="20000"/>
              <a:lumOff val="8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b="1" dirty="0">
                <a:effectLst>
                  <a:outerShdw blurRad="38100" dist="38100" dir="2700000" algn="tl">
                    <a:srgbClr val="000000">
                      <a:alpha val="43137"/>
                    </a:srgbClr>
                  </a:outerShdw>
                </a:effectLst>
              </a:rPr>
              <a:t>KF</a:t>
            </a:r>
          </a:p>
        </p:txBody>
      </p:sp>
      <p:sp>
        <p:nvSpPr>
          <p:cNvPr id="5" name="Untertitel 2">
            <a:extLst>
              <a:ext uri="{FF2B5EF4-FFF2-40B4-BE49-F238E27FC236}">
                <a16:creationId xmlns:a16="http://schemas.microsoft.com/office/drawing/2014/main" xmlns="" id="{BB770A16-A960-4177-8EF3-BA07457C85F4}"/>
              </a:ext>
            </a:extLst>
          </p:cNvPr>
          <p:cNvSpPr txBox="1">
            <a:spLocks/>
          </p:cNvSpPr>
          <p:nvPr/>
        </p:nvSpPr>
        <p:spPr>
          <a:xfrm>
            <a:off x="584432" y="748565"/>
            <a:ext cx="975919" cy="558900"/>
          </a:xfrm>
          <a:prstGeom prst="rect">
            <a:avLst/>
          </a:prstGeom>
          <a:solidFill>
            <a:schemeClr val="accent2">
              <a:lumMod val="40000"/>
              <a:lumOff val="6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b="1" dirty="0">
                <a:effectLst>
                  <a:outerShdw blurRad="38100" dist="38100" dir="2700000" algn="tl">
                    <a:srgbClr val="000000">
                      <a:alpha val="43137"/>
                    </a:srgbClr>
                  </a:outerShdw>
                </a:effectLst>
              </a:rPr>
              <a:t>LF</a:t>
            </a:r>
          </a:p>
        </p:txBody>
      </p:sp>
      <p:sp>
        <p:nvSpPr>
          <p:cNvPr id="6" name="Legende: Linie 5">
            <a:extLst>
              <a:ext uri="{FF2B5EF4-FFF2-40B4-BE49-F238E27FC236}">
                <a16:creationId xmlns:a16="http://schemas.microsoft.com/office/drawing/2014/main" xmlns="" id="{BB8DF1C1-38C3-4CC2-8962-70A85A19861A}"/>
              </a:ext>
            </a:extLst>
          </p:cNvPr>
          <p:cNvSpPr/>
          <p:nvPr/>
        </p:nvSpPr>
        <p:spPr>
          <a:xfrm>
            <a:off x="9395670" y="1476462"/>
            <a:ext cx="2594994" cy="1249961"/>
          </a:xfrm>
          <a:prstGeom prst="borderCallout1">
            <a:avLst>
              <a:gd name="adj1" fmla="val 27981"/>
              <a:gd name="adj2" fmla="val -1048"/>
              <a:gd name="adj3" fmla="val 42194"/>
              <a:gd name="adj4" fmla="val -22946"/>
            </a:avLst>
          </a:prstGeom>
          <a:ln w="38100"/>
        </p:spPr>
        <p:style>
          <a:lnRef idx="1">
            <a:schemeClr val="accent3"/>
          </a:lnRef>
          <a:fillRef idx="2">
            <a:schemeClr val="accent3"/>
          </a:fillRef>
          <a:effectRef idx="1">
            <a:schemeClr val="accent3"/>
          </a:effectRef>
          <a:fontRef idx="minor">
            <a:schemeClr val="dk1"/>
          </a:fontRef>
        </p:style>
        <p:txBody>
          <a:bodyPr rtlCol="0" anchor="ctr"/>
          <a:lstStyle/>
          <a:p>
            <a:pPr algn="ctr"/>
            <a:r>
              <a:rPr lang="de-DE" sz="2000" dirty="0">
                <a:latin typeface="Arial Black" panose="020B0A04020102020204" pitchFamily="34" charset="0"/>
              </a:rPr>
              <a:t>individuell verfasster Fließtext, ca. </a:t>
            </a:r>
            <a:r>
              <a:rPr lang="de-DE" sz="2000" b="1" dirty="0">
                <a:latin typeface="Arial Black" panose="020B0A04020102020204" pitchFamily="34" charset="0"/>
              </a:rPr>
              <a:t>½</a:t>
            </a:r>
            <a:r>
              <a:rPr lang="de-DE" sz="2000" dirty="0">
                <a:latin typeface="Arial Black" panose="020B0A04020102020204" pitchFamily="34" charset="0"/>
              </a:rPr>
              <a:t> Seite</a:t>
            </a:r>
          </a:p>
        </p:txBody>
      </p:sp>
      <p:sp>
        <p:nvSpPr>
          <p:cNvPr id="8" name="Legende: Linie 7">
            <a:extLst>
              <a:ext uri="{FF2B5EF4-FFF2-40B4-BE49-F238E27FC236}">
                <a16:creationId xmlns:a16="http://schemas.microsoft.com/office/drawing/2014/main" xmlns="" id="{FF970792-17D3-42B3-8611-B78ECEBE4DB9}"/>
              </a:ext>
            </a:extLst>
          </p:cNvPr>
          <p:cNvSpPr/>
          <p:nvPr/>
        </p:nvSpPr>
        <p:spPr>
          <a:xfrm>
            <a:off x="9395668" y="2828308"/>
            <a:ext cx="2594995" cy="1885307"/>
          </a:xfrm>
          <a:prstGeom prst="borderCallout1">
            <a:avLst>
              <a:gd name="adj1" fmla="val 27981"/>
              <a:gd name="adj2" fmla="val -1048"/>
              <a:gd name="adj3" fmla="val 15899"/>
              <a:gd name="adj4" fmla="val -21139"/>
            </a:avLst>
          </a:prstGeom>
          <a:ln w="38100"/>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07000"/>
              </a:lnSpc>
              <a:spcAft>
                <a:spcPts val="800"/>
              </a:spcAft>
            </a:pPr>
            <a:r>
              <a:rPr lang="de-DE" sz="2000" u="sng" dirty="0">
                <a:latin typeface="Arial Black" panose="020B0A04020102020204" pitchFamily="34" charset="0"/>
                <a:ea typeface="Calibri" panose="020F0502020204030204" pitchFamily="34" charset="0"/>
                <a:cs typeface="Times New Roman" panose="02020603050405020304" pitchFamily="18" charset="0"/>
              </a:rPr>
              <a:t>Formalien im Fließtext:</a:t>
            </a:r>
            <a:br>
              <a:rPr lang="de-DE" sz="2000" u="sng" dirty="0">
                <a:latin typeface="Arial Black" panose="020B0A04020102020204" pitchFamily="34" charset="0"/>
                <a:ea typeface="Calibri" panose="020F0502020204030204" pitchFamily="34" charset="0"/>
                <a:cs typeface="Times New Roman" panose="02020603050405020304" pitchFamily="18" charset="0"/>
              </a:rPr>
            </a:br>
            <a:r>
              <a:rPr lang="de-DE" sz="2000" dirty="0">
                <a:latin typeface="Arial Black" panose="020B0A04020102020204" pitchFamily="34" charset="0"/>
                <a:ea typeface="Calibri" panose="020F0502020204030204" pitchFamily="34" charset="0"/>
                <a:cs typeface="Times New Roman" panose="02020603050405020304" pitchFamily="18" charset="0"/>
              </a:rPr>
              <a:t>Arial 11</a:t>
            </a:r>
            <a:br>
              <a:rPr lang="de-DE" sz="2000" dirty="0">
                <a:latin typeface="Arial Black" panose="020B0A04020102020204" pitchFamily="34" charset="0"/>
                <a:ea typeface="Calibri" panose="020F0502020204030204" pitchFamily="34" charset="0"/>
                <a:cs typeface="Times New Roman" panose="02020603050405020304" pitchFamily="18" charset="0"/>
              </a:rPr>
            </a:br>
            <a:r>
              <a:rPr lang="de-DE" sz="2000" dirty="0">
                <a:latin typeface="Arial Black" panose="020B0A04020102020204" pitchFamily="34" charset="0"/>
                <a:ea typeface="Calibri" panose="020F0502020204030204" pitchFamily="34" charset="0"/>
                <a:cs typeface="Times New Roman" panose="02020603050405020304" pitchFamily="18" charset="0"/>
              </a:rPr>
              <a:t>Zeilenabstand 1,5</a:t>
            </a:r>
            <a:br>
              <a:rPr lang="de-DE" sz="2000" dirty="0">
                <a:latin typeface="Arial Black" panose="020B0A04020102020204" pitchFamily="34" charset="0"/>
                <a:ea typeface="Calibri" panose="020F0502020204030204" pitchFamily="34" charset="0"/>
                <a:cs typeface="Times New Roman" panose="02020603050405020304" pitchFamily="18" charset="0"/>
              </a:rPr>
            </a:br>
            <a:r>
              <a:rPr lang="de-DE" sz="2000" dirty="0">
                <a:latin typeface="Arial Black" panose="020B0A04020102020204" pitchFamily="34" charset="0"/>
                <a:ea typeface="Calibri" panose="020F0502020204030204" pitchFamily="34" charset="0"/>
                <a:cs typeface="Times New Roman" panose="02020603050405020304" pitchFamily="18" charset="0"/>
              </a:rPr>
              <a:t>Randbreite 2,5</a:t>
            </a:r>
            <a:endParaRPr lang="de-DE" sz="2800" dirty="0">
              <a:latin typeface="Arial Black" panose="020B0A04020102020204" pitchFamily="34" charset="0"/>
              <a:ea typeface="Calibri" panose="020F0502020204030204" pitchFamily="34" charset="0"/>
              <a:cs typeface="Times New Roman" panose="02020603050405020304" pitchFamily="18" charset="0"/>
            </a:endParaRPr>
          </a:p>
        </p:txBody>
      </p:sp>
      <p:sp>
        <p:nvSpPr>
          <p:cNvPr id="12" name="Textfeld 11">
            <a:extLst>
              <a:ext uri="{FF2B5EF4-FFF2-40B4-BE49-F238E27FC236}">
                <a16:creationId xmlns:a16="http://schemas.microsoft.com/office/drawing/2014/main" xmlns="" id="{22F9D242-8EA1-4F40-A8D5-F47BE40F334F}"/>
              </a:ext>
            </a:extLst>
          </p:cNvPr>
          <p:cNvSpPr txBox="1"/>
          <p:nvPr/>
        </p:nvSpPr>
        <p:spPr>
          <a:xfrm>
            <a:off x="201336" y="1370773"/>
            <a:ext cx="8556770" cy="535531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de-DE" b="1" dirty="0">
                <a:latin typeface="Arial" panose="020B0604020202020204" pitchFamily="34" charset="0"/>
                <a:cs typeface="Arial" panose="020B0604020202020204" pitchFamily="34" charset="0"/>
              </a:rPr>
              <a:t>In der geplanten Unterrichtsstunde werden die SuS</a:t>
            </a:r>
            <a:r>
              <a:rPr lang="de-DE" b="1" baseline="30000" dirty="0">
                <a:latin typeface="Arial" panose="020B0604020202020204" pitchFamily="34" charset="0"/>
                <a:cs typeface="Arial" panose="020B0604020202020204" pitchFamily="34" charset="0"/>
              </a:rPr>
              <a:t>1</a:t>
            </a:r>
            <a:r>
              <a:rPr lang="de-DE" b="1" dirty="0">
                <a:latin typeface="Arial" panose="020B0604020202020204" pitchFamily="34" charset="0"/>
                <a:cs typeface="Arial" panose="020B0604020202020204" pitchFamily="34" charset="0"/>
              </a:rPr>
              <a:t> sich mit dem zunehmenden Fleischkonsum und dessen Folgen für das Klima auseinandersetzen. Im Vordergrund steht eine Schulung der Bewertungskompetenz. Die </a:t>
            </a:r>
            <a:r>
              <a:rPr lang="de-DE" b="1" dirty="0" err="1">
                <a:latin typeface="Arial" panose="020B0604020202020204" pitchFamily="34" charset="0"/>
                <a:cs typeface="Arial" panose="020B0604020202020204" pitchFamily="34" charset="0"/>
              </a:rPr>
              <a:t>SuS</a:t>
            </a:r>
            <a:r>
              <a:rPr lang="de-DE" b="1" dirty="0">
                <a:latin typeface="Arial" panose="020B0604020202020204" pitchFamily="34" charset="0"/>
                <a:cs typeface="Arial" panose="020B0604020202020204" pitchFamily="34" charset="0"/>
              </a:rPr>
              <a:t> „beurteilen die Auswirkungen menschlicher Eingriffe“ und „bewerten die Beeinflussung globaler Kreisläufe und Stoffströme unter dem Aspekt der nachhaltigen Entwicklung“</a:t>
            </a:r>
            <a:r>
              <a:rPr lang="de-DE" b="1" baseline="30000" dirty="0">
                <a:latin typeface="Arial" panose="020B0604020202020204" pitchFamily="34" charset="0"/>
                <a:cs typeface="Arial" panose="020B0604020202020204" pitchFamily="34" charset="0"/>
              </a:rPr>
              <a:t>2</a:t>
            </a:r>
            <a:r>
              <a:rPr lang="de-DE" b="1" dirty="0">
                <a:latin typeface="Arial" panose="020B0604020202020204" pitchFamily="34" charset="0"/>
                <a:cs typeface="Arial" panose="020B0604020202020204" pitchFamily="34" charset="0"/>
              </a:rPr>
              <a:t>. Zum Wissenserwerb wenden die </a:t>
            </a:r>
            <a:r>
              <a:rPr lang="de-DE" b="1" dirty="0" err="1">
                <a:latin typeface="Arial" panose="020B0604020202020204" pitchFamily="34" charset="0"/>
                <a:cs typeface="Arial" panose="020B0604020202020204" pitchFamily="34" charset="0"/>
              </a:rPr>
              <a:t>SuS</a:t>
            </a:r>
            <a:r>
              <a:rPr lang="de-DE" b="1" dirty="0">
                <a:latin typeface="Arial" panose="020B0604020202020204" pitchFamily="34" charset="0"/>
                <a:cs typeface="Arial" panose="020B0604020202020204" pitchFamily="34" charset="0"/>
              </a:rPr>
              <a:t> zunächst eine Filmanalyse (nach Mattes</a:t>
            </a:r>
            <a:r>
              <a:rPr lang="de-DE" b="1" baseline="30000" dirty="0">
                <a:latin typeface="Arial" panose="020B0604020202020204" pitchFamily="34" charset="0"/>
                <a:cs typeface="Arial" panose="020B0604020202020204" pitchFamily="34" charset="0"/>
              </a:rPr>
              <a:t>3</a:t>
            </a:r>
            <a:r>
              <a:rPr lang="de-DE" b="1" dirty="0">
                <a:latin typeface="Arial" panose="020B0604020202020204" pitchFamily="34" charset="0"/>
                <a:cs typeface="Arial" panose="020B0604020202020204" pitchFamily="34" charset="0"/>
              </a:rPr>
              <a:t>) an. Um die hohe Informationsdichte zu bewältigen, fertigen sie ein vorstrukturiertes Filmprotokoll in Einzelarbeit, gefolgt von einem Partnerbriefing zum Abgleich der Protokolle. Der nun gründlich reorganisierte, komplexe Filminhalt wird in Partnerarbeit in eine schematische Darstellung gebracht, die auf einen Blick die Zusammenhänge zwischen einem hohen Fleischkonsum und der Klimaerwärmung verdeutlicht. Auf dieser Grundlage können die </a:t>
            </a:r>
            <a:r>
              <a:rPr lang="de-DE" b="1" dirty="0" err="1">
                <a:latin typeface="Arial" panose="020B0604020202020204" pitchFamily="34" charset="0"/>
                <a:cs typeface="Arial" panose="020B0604020202020204" pitchFamily="34" charset="0"/>
              </a:rPr>
              <a:t>SuS</a:t>
            </a:r>
            <a:r>
              <a:rPr lang="de-DE" b="1" dirty="0">
                <a:latin typeface="Arial" panose="020B0604020202020204" pitchFamily="34" charset="0"/>
                <a:cs typeface="Arial" panose="020B0604020202020204" pitchFamily="34" charset="0"/>
              </a:rPr>
              <a:t> nun eigenständig zu diesen und vergleichbaren Sachverhalten wertend Stellung nehmen.</a:t>
            </a:r>
          </a:p>
          <a:p>
            <a:pPr algn="just"/>
            <a:r>
              <a:rPr lang="de-DE" sz="1600" b="1" dirty="0">
                <a:latin typeface="Arial" panose="020B0604020202020204" pitchFamily="34" charset="0"/>
                <a:cs typeface="Arial" panose="020B0604020202020204" pitchFamily="34" charset="0"/>
              </a:rPr>
              <a:t/>
            </a:r>
            <a:br>
              <a:rPr lang="de-DE" sz="1600" b="1" dirty="0">
                <a:latin typeface="Arial" panose="020B0604020202020204" pitchFamily="34" charset="0"/>
                <a:cs typeface="Arial" panose="020B0604020202020204" pitchFamily="34" charset="0"/>
              </a:rPr>
            </a:br>
            <a:r>
              <a:rPr lang="de-DE" sz="1400" b="1" dirty="0">
                <a:latin typeface="Arial" panose="020B0604020202020204" pitchFamily="34" charset="0"/>
                <a:cs typeface="Arial" panose="020B0604020202020204" pitchFamily="34" charset="0"/>
              </a:rPr>
              <a:t>____________________________________</a:t>
            </a:r>
          </a:p>
          <a:p>
            <a:pPr algn="just"/>
            <a:r>
              <a:rPr lang="de-DE" sz="1400" b="1" baseline="30000" dirty="0">
                <a:latin typeface="Arial" panose="020B0604020202020204" pitchFamily="34" charset="0"/>
                <a:cs typeface="Arial" panose="020B0604020202020204" pitchFamily="34" charset="0"/>
              </a:rPr>
              <a:t>1</a:t>
            </a:r>
            <a:r>
              <a:rPr lang="de-DE" sz="1400" b="1" dirty="0">
                <a:latin typeface="Arial" panose="020B0604020202020204" pitchFamily="34" charset="0"/>
                <a:cs typeface="Arial" panose="020B0604020202020204" pitchFamily="34" charset="0"/>
              </a:rPr>
              <a:t> Schülerinnen und Schüler“ wird im Folgenden mit „</a:t>
            </a:r>
            <a:r>
              <a:rPr lang="de-DE" sz="1400" b="1" dirty="0" err="1">
                <a:latin typeface="Arial" panose="020B0604020202020204" pitchFamily="34" charset="0"/>
                <a:cs typeface="Arial" panose="020B0604020202020204" pitchFamily="34" charset="0"/>
              </a:rPr>
              <a:t>SuS</a:t>
            </a:r>
            <a:r>
              <a:rPr lang="de-DE" sz="1400" b="1" dirty="0">
                <a:latin typeface="Arial" panose="020B0604020202020204" pitchFamily="34" charset="0"/>
                <a:cs typeface="Arial" panose="020B0604020202020204" pitchFamily="34" charset="0"/>
              </a:rPr>
              <a:t>“ abgekürzt.</a:t>
            </a:r>
          </a:p>
          <a:p>
            <a:pPr algn="just"/>
            <a:r>
              <a:rPr lang="de-DE" sz="1400" b="1" baseline="30000" dirty="0">
                <a:latin typeface="Arial" panose="020B0604020202020204" pitchFamily="34" charset="0"/>
                <a:cs typeface="Arial" panose="020B0604020202020204" pitchFamily="34" charset="0"/>
              </a:rPr>
              <a:t>2</a:t>
            </a:r>
            <a:r>
              <a:rPr lang="de-DE" sz="1400" b="1" dirty="0">
                <a:latin typeface="Arial" panose="020B0604020202020204" pitchFamily="34" charset="0"/>
                <a:cs typeface="Arial" panose="020B0604020202020204" pitchFamily="34" charset="0"/>
              </a:rPr>
              <a:t> Bildungsstandards im Fach Biologie für den mittleren Schulabschluss (2004). S. 15</a:t>
            </a:r>
          </a:p>
          <a:p>
            <a:pPr algn="just"/>
            <a:r>
              <a:rPr lang="de-DE" sz="1400" b="1" baseline="30000" dirty="0">
                <a:latin typeface="Arial" panose="020B0604020202020204" pitchFamily="34" charset="0"/>
                <a:cs typeface="Arial" panose="020B0604020202020204" pitchFamily="34" charset="0"/>
              </a:rPr>
              <a:t>3</a:t>
            </a:r>
            <a:r>
              <a:rPr lang="de-DE" sz="1400" b="1" dirty="0">
                <a:latin typeface="Arial" panose="020B0604020202020204" pitchFamily="34" charset="0"/>
                <a:cs typeface="Arial" panose="020B0604020202020204" pitchFamily="34" charset="0"/>
              </a:rPr>
              <a:t> Mattes, W. (2011). Methoden für den Unterricht. Westermann. S. 176</a:t>
            </a:r>
          </a:p>
        </p:txBody>
      </p:sp>
    </p:spTree>
    <p:extLst>
      <p:ext uri="{BB962C8B-B14F-4D97-AF65-F5344CB8AC3E}">
        <p14:creationId xmlns:p14="http://schemas.microsoft.com/office/powerpoint/2010/main" val="300050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xmlns="" id="{EF353AC7-E779-4C74-A152-04A050746AAD}"/>
              </a:ext>
            </a:extLst>
          </p:cNvPr>
          <p:cNvSpPr txBox="1"/>
          <p:nvPr/>
        </p:nvSpPr>
        <p:spPr>
          <a:xfrm>
            <a:off x="2030134" y="191884"/>
            <a:ext cx="9404058" cy="2215991"/>
          </a:xfrm>
          <a:prstGeom prst="rect">
            <a:avLst/>
          </a:prstGeom>
          <a:noFill/>
        </p:spPr>
        <p:txBody>
          <a:bodyPr wrap="square" rtlCol="0">
            <a:spAutoFit/>
          </a:bodyPr>
          <a:lstStyle/>
          <a:p>
            <a:pPr lvl="0"/>
            <a:r>
              <a:rPr lang="de-DE" sz="2400" b="1" u="sng" dirty="0"/>
              <a:t>Verlaufsplanung</a:t>
            </a:r>
            <a:r>
              <a:rPr lang="de-DE" sz="2400" b="1" dirty="0"/>
              <a:t>, max. 5 Seiten</a:t>
            </a:r>
            <a:br>
              <a:rPr lang="de-DE" sz="2400" b="1" dirty="0"/>
            </a:br>
            <a:r>
              <a:rPr lang="de-DE" sz="2400" b="1" dirty="0"/>
              <a:t>- chronologisch verfasst mit stundenbezogenen Kompetenzen </a:t>
            </a:r>
            <a:br>
              <a:rPr lang="de-DE" sz="2400" b="1" dirty="0"/>
            </a:br>
            <a:r>
              <a:rPr lang="de-DE" sz="2400" b="1" dirty="0"/>
              <a:t>  (+ Anforderungsniveau)</a:t>
            </a:r>
          </a:p>
          <a:p>
            <a:pPr lvl="0"/>
            <a:r>
              <a:rPr lang="de-DE" sz="2400" b="1" dirty="0"/>
              <a:t>- so ausführlich, dass der Unterricht nachvollziehbar ist </a:t>
            </a:r>
          </a:p>
          <a:p>
            <a:pPr lvl="0"/>
            <a:r>
              <a:rPr lang="de-DE" sz="2400" b="1" dirty="0"/>
              <a:t>- Phasenüberleitungen in eine eigene, hervorgehobene Zeile</a:t>
            </a:r>
          </a:p>
          <a:p>
            <a:r>
              <a:rPr lang="de-DE" dirty="0"/>
              <a:t> </a:t>
            </a:r>
          </a:p>
        </p:txBody>
      </p:sp>
      <p:sp>
        <p:nvSpPr>
          <p:cNvPr id="3" name="Untertitel 2">
            <a:extLst>
              <a:ext uri="{FF2B5EF4-FFF2-40B4-BE49-F238E27FC236}">
                <a16:creationId xmlns:a16="http://schemas.microsoft.com/office/drawing/2014/main" xmlns="" id="{D09665D3-5BA3-42F2-B67E-0DDF5E8DBFFF}"/>
              </a:ext>
            </a:extLst>
          </p:cNvPr>
          <p:cNvSpPr txBox="1">
            <a:spLocks/>
          </p:cNvSpPr>
          <p:nvPr/>
        </p:nvSpPr>
        <p:spPr>
          <a:xfrm>
            <a:off x="260059" y="590392"/>
            <a:ext cx="1635851" cy="558900"/>
          </a:xfrm>
          <a:prstGeom prst="rect">
            <a:avLst/>
          </a:prstGeom>
          <a:solidFill>
            <a:schemeClr val="accent6">
              <a:lumMod val="20000"/>
              <a:lumOff val="8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b="1" dirty="0">
                <a:effectLst>
                  <a:outerShdw blurRad="38100" dist="38100" dir="2700000" algn="tl">
                    <a:srgbClr val="000000">
                      <a:alpha val="43137"/>
                    </a:srgbClr>
                  </a:outerShdw>
                </a:effectLst>
              </a:rPr>
              <a:t>in KF: 2.</a:t>
            </a:r>
          </a:p>
        </p:txBody>
      </p:sp>
      <p:sp>
        <p:nvSpPr>
          <p:cNvPr id="4" name="Untertitel 2">
            <a:extLst>
              <a:ext uri="{FF2B5EF4-FFF2-40B4-BE49-F238E27FC236}">
                <a16:creationId xmlns:a16="http://schemas.microsoft.com/office/drawing/2014/main" xmlns="" id="{0C415461-592E-4BB8-9226-505DDC7BB82C}"/>
              </a:ext>
            </a:extLst>
          </p:cNvPr>
          <p:cNvSpPr txBox="1">
            <a:spLocks/>
          </p:cNvSpPr>
          <p:nvPr/>
        </p:nvSpPr>
        <p:spPr>
          <a:xfrm>
            <a:off x="260058" y="1149292"/>
            <a:ext cx="1635851" cy="558900"/>
          </a:xfrm>
          <a:prstGeom prst="rect">
            <a:avLst/>
          </a:prstGeom>
          <a:solidFill>
            <a:schemeClr val="accent2">
              <a:lumMod val="40000"/>
              <a:lumOff val="6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b="1" dirty="0">
                <a:effectLst>
                  <a:outerShdw blurRad="38100" dist="38100" dir="2700000" algn="tl">
                    <a:srgbClr val="000000">
                      <a:alpha val="43137"/>
                    </a:srgbClr>
                  </a:outerShdw>
                </a:effectLst>
              </a:rPr>
              <a:t>in LF: 4. </a:t>
            </a:r>
          </a:p>
        </p:txBody>
      </p:sp>
      <p:pic>
        <p:nvPicPr>
          <p:cNvPr id="6" name="Grafik 5">
            <a:extLst>
              <a:ext uri="{FF2B5EF4-FFF2-40B4-BE49-F238E27FC236}">
                <a16:creationId xmlns:a16="http://schemas.microsoft.com/office/drawing/2014/main" xmlns="" id="{7DB9FC7B-47A5-4FB9-8F34-0B6094162FDB}"/>
              </a:ext>
            </a:extLst>
          </p:cNvPr>
          <p:cNvPicPr>
            <a:picLocks noChangeAspect="1"/>
          </p:cNvPicPr>
          <p:nvPr/>
        </p:nvPicPr>
        <p:blipFill rotWithShape="1">
          <a:blip r:embed="rId2">
            <a:extLst>
              <a:ext uri="{28A0092B-C50C-407E-A947-70E740481C1C}">
                <a14:useLocalDpi xmlns:a14="http://schemas.microsoft.com/office/drawing/2010/main" val="0"/>
              </a:ext>
            </a:extLst>
          </a:blip>
          <a:srcRect l="18784" t="9542" r="19977" b="12416"/>
          <a:stretch/>
        </p:blipFill>
        <p:spPr>
          <a:xfrm>
            <a:off x="964734" y="2181312"/>
            <a:ext cx="5700318" cy="4086296"/>
          </a:xfrm>
          <a:prstGeom prst="rect">
            <a:avLst/>
          </a:prstGeom>
        </p:spPr>
      </p:pic>
      <p:sp>
        <p:nvSpPr>
          <p:cNvPr id="7" name="Legende: Linie 6">
            <a:extLst>
              <a:ext uri="{FF2B5EF4-FFF2-40B4-BE49-F238E27FC236}">
                <a16:creationId xmlns:a16="http://schemas.microsoft.com/office/drawing/2014/main" xmlns="" id="{D42F0F28-5AC2-4EB8-B023-7BF327D324D2}"/>
              </a:ext>
            </a:extLst>
          </p:cNvPr>
          <p:cNvSpPr/>
          <p:nvPr/>
        </p:nvSpPr>
        <p:spPr>
          <a:xfrm>
            <a:off x="7799925" y="2133043"/>
            <a:ext cx="3148668" cy="1440842"/>
          </a:xfrm>
          <a:prstGeom prst="borderCallout1">
            <a:avLst>
              <a:gd name="adj1" fmla="val 27981"/>
              <a:gd name="adj2" fmla="val -1048"/>
              <a:gd name="adj3" fmla="val 45712"/>
              <a:gd name="adj4" fmla="val -46716"/>
            </a:avLst>
          </a:prstGeom>
          <a:ln w="38100"/>
        </p:spPr>
        <p:style>
          <a:lnRef idx="1">
            <a:schemeClr val="accent3"/>
          </a:lnRef>
          <a:fillRef idx="2">
            <a:schemeClr val="accent3"/>
          </a:fillRef>
          <a:effectRef idx="1">
            <a:schemeClr val="accent3"/>
          </a:effectRef>
          <a:fontRef idx="minor">
            <a:schemeClr val="dk1"/>
          </a:fontRef>
        </p:style>
        <p:txBody>
          <a:bodyPr rtlCol="0" anchor="ctr"/>
          <a:lstStyle/>
          <a:p>
            <a:r>
              <a:rPr lang="de-DE" u="sng" dirty="0">
                <a:latin typeface="Arial Black" panose="020B0A04020102020204" pitchFamily="34" charset="0"/>
                <a:ea typeface="Calibri" panose="020F0502020204030204" pitchFamily="34" charset="0"/>
                <a:cs typeface="Times New Roman" panose="02020603050405020304" pitchFamily="18" charset="0"/>
              </a:rPr>
              <a:t>Formalien innerhalb der Tabelle</a:t>
            </a:r>
            <a:br>
              <a:rPr lang="de-DE" u="sng" dirty="0">
                <a:latin typeface="Arial Black" panose="020B0A04020102020204" pitchFamily="34" charset="0"/>
                <a:ea typeface="Calibri" panose="020F0502020204030204" pitchFamily="34" charset="0"/>
                <a:cs typeface="Times New Roman" panose="02020603050405020304" pitchFamily="18" charset="0"/>
              </a:rPr>
            </a:br>
            <a:r>
              <a:rPr lang="de-DE" dirty="0">
                <a:latin typeface="Arial Black" panose="020B0A04020102020204" pitchFamily="34" charset="0"/>
              </a:rPr>
              <a:t>Arial 10 – 12</a:t>
            </a:r>
          </a:p>
          <a:p>
            <a:r>
              <a:rPr lang="de-DE" dirty="0">
                <a:latin typeface="Arial Black" panose="020B0A04020102020204" pitchFamily="34" charset="0"/>
              </a:rPr>
              <a:t>Zeilenabstand 1 – 1,5</a:t>
            </a:r>
          </a:p>
        </p:txBody>
      </p:sp>
      <p:sp>
        <p:nvSpPr>
          <p:cNvPr id="9" name="Legende: Linie 8">
            <a:extLst>
              <a:ext uri="{FF2B5EF4-FFF2-40B4-BE49-F238E27FC236}">
                <a16:creationId xmlns:a16="http://schemas.microsoft.com/office/drawing/2014/main" xmlns="" id="{81B62075-1DF4-4F62-8372-6A39A3F58C4E}"/>
              </a:ext>
            </a:extLst>
          </p:cNvPr>
          <p:cNvSpPr/>
          <p:nvPr/>
        </p:nvSpPr>
        <p:spPr>
          <a:xfrm>
            <a:off x="7081705" y="5192786"/>
            <a:ext cx="4352487" cy="1246828"/>
          </a:xfrm>
          <a:prstGeom prst="borderCallout1">
            <a:avLst>
              <a:gd name="adj1" fmla="val 27981"/>
              <a:gd name="adj2" fmla="val -1048"/>
              <a:gd name="adj3" fmla="val -7288"/>
              <a:gd name="adj4" fmla="val -101321"/>
            </a:avLst>
          </a:prstGeom>
          <a:ln w="38100"/>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07000"/>
              </a:lnSpc>
              <a:spcAft>
                <a:spcPts val="800"/>
              </a:spcAft>
            </a:pPr>
            <a:r>
              <a:rPr lang="de-DE" u="sng" dirty="0">
                <a:latin typeface="Arial Black" panose="020B0A04020102020204" pitchFamily="34" charset="0"/>
                <a:ea typeface="Calibri" panose="020F0502020204030204" pitchFamily="34" charset="0"/>
                <a:cs typeface="Times New Roman" panose="02020603050405020304" pitchFamily="18" charset="0"/>
              </a:rPr>
              <a:t>Phasenbezeichnung</a:t>
            </a:r>
            <a:endParaRPr lang="de-DE" dirty="0">
              <a:latin typeface="Arial Black" panose="020B0A040201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DE" dirty="0">
                <a:latin typeface="Arial Black" panose="020B0A04020102020204" pitchFamily="34" charset="0"/>
                <a:ea typeface="Calibri" panose="020F0502020204030204" pitchFamily="34" charset="0"/>
                <a:cs typeface="Times New Roman" panose="02020603050405020304" pitchFamily="18" charset="0"/>
              </a:rPr>
              <a:t>+ stundenbezogene Kompetenzen (AN) </a:t>
            </a:r>
            <a:br>
              <a:rPr lang="de-DE" dirty="0">
                <a:latin typeface="Arial Black" panose="020B0A04020102020204" pitchFamily="34" charset="0"/>
                <a:ea typeface="Calibri" panose="020F0502020204030204" pitchFamily="34" charset="0"/>
                <a:cs typeface="Times New Roman" panose="02020603050405020304" pitchFamily="18" charset="0"/>
              </a:rPr>
            </a:br>
            <a:r>
              <a:rPr lang="de-DE" dirty="0">
                <a:latin typeface="Arial Black" panose="020B0A04020102020204" pitchFamily="34" charset="0"/>
                <a:ea typeface="Calibri" panose="020F0502020204030204" pitchFamily="34" charset="0"/>
                <a:cs typeface="Times New Roman" panose="02020603050405020304" pitchFamily="18" charset="0"/>
              </a:rPr>
              <a:t>in chronologischer Abfolge</a:t>
            </a:r>
          </a:p>
        </p:txBody>
      </p:sp>
      <p:sp>
        <p:nvSpPr>
          <p:cNvPr id="11" name="Legende: Linie 10">
            <a:extLst>
              <a:ext uri="{FF2B5EF4-FFF2-40B4-BE49-F238E27FC236}">
                <a16:creationId xmlns:a16="http://schemas.microsoft.com/office/drawing/2014/main" xmlns="" id="{E65C1F58-1A49-4581-8FB0-28732A98CDC5}"/>
              </a:ext>
            </a:extLst>
          </p:cNvPr>
          <p:cNvSpPr/>
          <p:nvPr/>
        </p:nvSpPr>
        <p:spPr>
          <a:xfrm>
            <a:off x="7198015" y="3731491"/>
            <a:ext cx="4352487" cy="1246827"/>
          </a:xfrm>
          <a:prstGeom prst="borderCallout1">
            <a:avLst>
              <a:gd name="adj1" fmla="val 27981"/>
              <a:gd name="adj2" fmla="val -1048"/>
              <a:gd name="adj3" fmla="val 18393"/>
              <a:gd name="adj4" fmla="val -83781"/>
            </a:avLst>
          </a:prstGeom>
          <a:ln w="38100"/>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07000"/>
              </a:lnSpc>
              <a:spcAft>
                <a:spcPts val="800"/>
              </a:spcAft>
            </a:pPr>
            <a:r>
              <a:rPr lang="de-DE" u="sng" dirty="0">
                <a:latin typeface="Arial Black" panose="020B0A04020102020204" pitchFamily="34" charset="0"/>
                <a:ea typeface="Calibri" panose="020F0502020204030204" pitchFamily="34" charset="0"/>
                <a:cs typeface="Times New Roman" panose="02020603050405020304" pitchFamily="18" charset="0"/>
              </a:rPr>
              <a:t>Medien</a:t>
            </a:r>
            <a:r>
              <a:rPr lang="de-DE" dirty="0">
                <a:latin typeface="Arial Black" panose="020B0A04020102020204" pitchFamily="34" charset="0"/>
                <a:ea typeface="Calibri" panose="020F0502020204030204" pitchFamily="34" charset="0"/>
                <a:cs typeface="Times New Roman" panose="02020603050405020304" pitchFamily="18" charset="0"/>
              </a:rPr>
              <a:t> und deren diff. Form in chronologischer Reihenfolge</a:t>
            </a:r>
          </a:p>
          <a:p>
            <a:pPr algn="ctr">
              <a:lnSpc>
                <a:spcPct val="107000"/>
              </a:lnSpc>
              <a:spcAft>
                <a:spcPts val="800"/>
              </a:spcAft>
            </a:pPr>
            <a:r>
              <a:rPr lang="de-DE" dirty="0">
                <a:latin typeface="Arial Black" panose="020B0A04020102020204" pitchFamily="34" charset="0"/>
                <a:ea typeface="Calibri" panose="020F0502020204030204" pitchFamily="34" charset="0"/>
                <a:cs typeface="Times New Roman" panose="02020603050405020304" pitchFamily="18" charset="0"/>
              </a:rPr>
              <a:t>z.B. M3 AB</a:t>
            </a:r>
            <a:br>
              <a:rPr lang="de-DE" dirty="0">
                <a:latin typeface="Arial Black" panose="020B0A04020102020204" pitchFamily="34" charset="0"/>
                <a:ea typeface="Calibri" panose="020F0502020204030204" pitchFamily="34" charset="0"/>
                <a:cs typeface="Times New Roman" panose="02020603050405020304" pitchFamily="18" charset="0"/>
              </a:rPr>
            </a:br>
            <a:r>
              <a:rPr lang="de-DE" dirty="0">
                <a:latin typeface="Arial Black" panose="020B0A04020102020204" pitchFamily="34" charset="0"/>
                <a:ea typeface="Calibri" panose="020F0502020204030204" pitchFamily="34" charset="0"/>
                <a:cs typeface="Times New Roman" panose="02020603050405020304" pitchFamily="18" charset="0"/>
              </a:rPr>
              <a:t>              M3 AB diff.</a:t>
            </a:r>
          </a:p>
        </p:txBody>
      </p:sp>
      <p:pic>
        <p:nvPicPr>
          <p:cNvPr id="8" name="Grafik 7">
            <a:extLst>
              <a:ext uri="{FF2B5EF4-FFF2-40B4-BE49-F238E27FC236}">
                <a16:creationId xmlns:a16="http://schemas.microsoft.com/office/drawing/2014/main" xmlns="" id="{9F3DAB40-C972-449F-9909-1391B09522D7}"/>
              </a:ext>
            </a:extLst>
          </p:cNvPr>
          <p:cNvPicPr>
            <a:picLocks noChangeAspect="1"/>
          </p:cNvPicPr>
          <p:nvPr/>
        </p:nvPicPr>
        <p:blipFill rotWithShape="1">
          <a:blip r:embed="rId2">
            <a:extLst>
              <a:ext uri="{28A0092B-C50C-407E-A947-70E740481C1C}">
                <a14:useLocalDpi xmlns:a14="http://schemas.microsoft.com/office/drawing/2010/main" val="0"/>
              </a:ext>
            </a:extLst>
          </a:blip>
          <a:srcRect l="35970" t="18446" r="51781" b="69354"/>
          <a:stretch/>
        </p:blipFill>
        <p:spPr>
          <a:xfrm>
            <a:off x="831345" y="2133043"/>
            <a:ext cx="3955013" cy="2215991"/>
          </a:xfrm>
          <a:prstGeom prst="ellipse">
            <a:avLst/>
          </a:prstGeom>
          <a:ln w="38100">
            <a:solidFill>
              <a:srgbClr val="FF0000"/>
            </a:solidFill>
          </a:ln>
        </p:spPr>
      </p:pic>
    </p:spTree>
    <p:extLst>
      <p:ext uri="{BB962C8B-B14F-4D97-AF65-F5344CB8AC3E}">
        <p14:creationId xmlns:p14="http://schemas.microsoft.com/office/powerpoint/2010/main" val="360087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xmlns="" id="{6D4ED89B-CEDE-4BFC-9BC8-980FD2527AC2}"/>
              </a:ext>
            </a:extLst>
          </p:cNvPr>
          <p:cNvPicPr>
            <a:picLocks noChangeAspect="1"/>
          </p:cNvPicPr>
          <p:nvPr/>
        </p:nvPicPr>
        <p:blipFill rotWithShape="1">
          <a:blip r:embed="rId2">
            <a:extLst>
              <a:ext uri="{28A0092B-C50C-407E-A947-70E740481C1C}">
                <a14:useLocalDpi xmlns:a14="http://schemas.microsoft.com/office/drawing/2010/main" val="0"/>
              </a:ext>
            </a:extLst>
          </a:blip>
          <a:srcRect l="24917" t="47190" r="25754" b="28456"/>
          <a:stretch/>
        </p:blipFill>
        <p:spPr>
          <a:xfrm>
            <a:off x="108282" y="931178"/>
            <a:ext cx="12083718" cy="3355596"/>
          </a:xfrm>
          <a:prstGeom prst="rect">
            <a:avLst/>
          </a:prstGeom>
        </p:spPr>
      </p:pic>
      <p:sp>
        <p:nvSpPr>
          <p:cNvPr id="3" name="Legende: Linie 2">
            <a:extLst>
              <a:ext uri="{FF2B5EF4-FFF2-40B4-BE49-F238E27FC236}">
                <a16:creationId xmlns:a16="http://schemas.microsoft.com/office/drawing/2014/main" xmlns="" id="{26D99889-2670-4454-9E63-6D16D2D52E88}"/>
              </a:ext>
            </a:extLst>
          </p:cNvPr>
          <p:cNvSpPr/>
          <p:nvPr/>
        </p:nvSpPr>
        <p:spPr>
          <a:xfrm>
            <a:off x="1872141" y="4554159"/>
            <a:ext cx="4352487" cy="1246828"/>
          </a:xfrm>
          <a:prstGeom prst="borderCallout1">
            <a:avLst>
              <a:gd name="adj1" fmla="val 27981"/>
              <a:gd name="adj2" fmla="val -1048"/>
              <a:gd name="adj3" fmla="val -188541"/>
              <a:gd name="adj4" fmla="val 18043"/>
            </a:avLst>
          </a:prstGeom>
          <a:ln w="38100"/>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07000"/>
              </a:lnSpc>
              <a:spcAft>
                <a:spcPts val="800"/>
              </a:spcAft>
            </a:pPr>
            <a:r>
              <a:rPr lang="de-DE" u="sng" dirty="0">
                <a:latin typeface="Arial Black" panose="020B0A04020102020204" pitchFamily="34" charset="0"/>
                <a:ea typeface="Calibri" panose="020F0502020204030204" pitchFamily="34" charset="0"/>
                <a:cs typeface="Times New Roman" panose="02020603050405020304" pitchFamily="18" charset="0"/>
              </a:rPr>
              <a:t>Phasenüberleitung</a:t>
            </a:r>
          </a:p>
          <a:p>
            <a:pPr algn="ctr">
              <a:lnSpc>
                <a:spcPct val="107000"/>
              </a:lnSpc>
              <a:spcAft>
                <a:spcPts val="800"/>
              </a:spcAft>
            </a:pPr>
            <a:r>
              <a:rPr lang="de-DE" dirty="0">
                <a:latin typeface="Arial Black" panose="020B0A04020102020204" pitchFamily="34" charset="0"/>
                <a:ea typeface="Calibri" panose="020F0502020204030204" pitchFamily="34" charset="0"/>
                <a:cs typeface="Times New Roman" panose="02020603050405020304" pitchFamily="18" charset="0"/>
              </a:rPr>
              <a:t>In eine eigene hervorgehobene Zeile</a:t>
            </a:r>
          </a:p>
        </p:txBody>
      </p:sp>
      <p:pic>
        <p:nvPicPr>
          <p:cNvPr id="4" name="Grafik 3">
            <a:extLst>
              <a:ext uri="{FF2B5EF4-FFF2-40B4-BE49-F238E27FC236}">
                <a16:creationId xmlns:a16="http://schemas.microsoft.com/office/drawing/2014/main" xmlns="" id="{6378FBBC-02A7-4067-8F4E-826617C6AD65}"/>
              </a:ext>
            </a:extLst>
          </p:cNvPr>
          <p:cNvPicPr>
            <a:picLocks noChangeAspect="1"/>
          </p:cNvPicPr>
          <p:nvPr/>
        </p:nvPicPr>
        <p:blipFill rotWithShape="1">
          <a:blip r:embed="rId2">
            <a:extLst>
              <a:ext uri="{28A0092B-C50C-407E-A947-70E740481C1C}">
                <a14:useLocalDpi xmlns:a14="http://schemas.microsoft.com/office/drawing/2010/main" val="0"/>
              </a:ext>
            </a:extLst>
          </a:blip>
          <a:srcRect l="46829" t="51470" r="35551" b="33318"/>
          <a:stretch/>
        </p:blipFill>
        <p:spPr>
          <a:xfrm>
            <a:off x="4585280" y="1057013"/>
            <a:ext cx="6506610" cy="3154260"/>
          </a:xfrm>
          <a:prstGeom prst="ellipse">
            <a:avLst/>
          </a:prstGeom>
          <a:ln w="38100">
            <a:solidFill>
              <a:srgbClr val="FF0000"/>
            </a:solidFill>
          </a:ln>
        </p:spPr>
      </p:pic>
    </p:spTree>
    <p:extLst>
      <p:ext uri="{BB962C8B-B14F-4D97-AF65-F5344CB8AC3E}">
        <p14:creationId xmlns:p14="http://schemas.microsoft.com/office/powerpoint/2010/main" val="1941135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8">
            <a:extLst>
              <a:ext uri="{FF2B5EF4-FFF2-40B4-BE49-F238E27FC236}">
                <a16:creationId xmlns:a16="http://schemas.microsoft.com/office/drawing/2014/main" xmlns="" id="{07DE5D13-1EEC-4391-A8DD-4C6E1731E0D4}"/>
              </a:ext>
            </a:extLst>
          </p:cNvPr>
          <p:cNvPicPr>
            <a:picLocks noChangeAspect="1"/>
          </p:cNvPicPr>
          <p:nvPr/>
        </p:nvPicPr>
        <p:blipFill rotWithShape="1">
          <a:blip r:embed="rId2">
            <a:extLst>
              <a:ext uri="{28A0092B-C50C-407E-A947-70E740481C1C}">
                <a14:useLocalDpi xmlns:a14="http://schemas.microsoft.com/office/drawing/2010/main" val="0"/>
              </a:ext>
            </a:extLst>
          </a:blip>
          <a:srcRect l="18912" t="9328" r="19924" b="12399"/>
          <a:stretch/>
        </p:blipFill>
        <p:spPr>
          <a:xfrm rot="866806">
            <a:off x="5506148" y="1200642"/>
            <a:ext cx="6225274" cy="4481315"/>
          </a:xfrm>
          <a:prstGeom prst="rect">
            <a:avLst/>
          </a:prstGeom>
        </p:spPr>
      </p:pic>
      <p:sp>
        <p:nvSpPr>
          <p:cNvPr id="2" name="Textfeld 1">
            <a:extLst>
              <a:ext uri="{FF2B5EF4-FFF2-40B4-BE49-F238E27FC236}">
                <a16:creationId xmlns:a16="http://schemas.microsoft.com/office/drawing/2014/main" xmlns="" id="{29E3C727-B32B-4483-8DA4-57411CF92434}"/>
              </a:ext>
            </a:extLst>
          </p:cNvPr>
          <p:cNvSpPr txBox="1"/>
          <p:nvPr/>
        </p:nvSpPr>
        <p:spPr>
          <a:xfrm>
            <a:off x="2038525" y="494950"/>
            <a:ext cx="6727970" cy="5632311"/>
          </a:xfrm>
          <a:prstGeom prst="rect">
            <a:avLst/>
          </a:prstGeom>
          <a:noFill/>
        </p:spPr>
        <p:txBody>
          <a:bodyPr wrap="square" rtlCol="0">
            <a:spAutoFit/>
          </a:bodyPr>
          <a:lstStyle/>
          <a:p>
            <a:r>
              <a:rPr lang="de-DE" sz="2400" b="1" u="sng" dirty="0"/>
              <a:t>kommentierter Sitzplan</a:t>
            </a:r>
            <a:br>
              <a:rPr lang="de-DE" sz="2400" b="1" u="sng" dirty="0"/>
            </a:br>
            <a:r>
              <a:rPr lang="de-DE" sz="2400" b="1" dirty="0"/>
              <a:t>(mit selbst erstellter Legende)</a:t>
            </a:r>
            <a:br>
              <a:rPr lang="de-DE" sz="2400" b="1" dirty="0"/>
            </a:br>
            <a:endParaRPr lang="de-DE" sz="2400" b="1" dirty="0"/>
          </a:p>
          <a:p>
            <a:pPr marL="342900" indent="-342900">
              <a:buFont typeface="Arial" panose="020B0604020202020204" pitchFamily="34" charset="0"/>
              <a:buChar char="•"/>
            </a:pPr>
            <a:r>
              <a:rPr lang="de-DE" sz="2400" b="1" dirty="0"/>
              <a:t>Mitarbeit und Verhalten</a:t>
            </a:r>
            <a:br>
              <a:rPr lang="de-DE" sz="2400" b="1" dirty="0"/>
            </a:br>
            <a:r>
              <a:rPr lang="de-DE" sz="2400" b="1" dirty="0"/>
              <a:t>in 3 Stufen, z.B. mit Smileys</a:t>
            </a:r>
          </a:p>
          <a:p>
            <a:pPr marL="342900" indent="-342900">
              <a:buFont typeface="Arial" panose="020B0604020202020204" pitchFamily="34" charset="0"/>
              <a:buChar char="•"/>
            </a:pPr>
            <a:r>
              <a:rPr lang="de-DE" sz="2400" b="1" dirty="0"/>
              <a:t>Leistungsstand</a:t>
            </a:r>
            <a:br>
              <a:rPr lang="de-DE" sz="2400" b="1" dirty="0"/>
            </a:br>
            <a:r>
              <a:rPr lang="de-DE" sz="2400" b="1" dirty="0"/>
              <a:t>Notenstufe 1/2/3/4/5+6</a:t>
            </a:r>
            <a:br>
              <a:rPr lang="de-DE" sz="2400" b="1" dirty="0"/>
            </a:br>
            <a:r>
              <a:rPr lang="de-DE" sz="2400" b="1" dirty="0"/>
              <a:t>wie ermittelt?  </a:t>
            </a:r>
            <a:r>
              <a:rPr lang="de-DE" sz="2400" b="1" dirty="0">
                <a:sym typeface="Wingdings" panose="05000000000000000000" pitchFamily="2" charset="2"/>
              </a:rPr>
              <a:t> </a:t>
            </a:r>
            <a:r>
              <a:rPr lang="de-DE" sz="2400" b="1" dirty="0"/>
              <a:t>in Fußnote</a:t>
            </a:r>
          </a:p>
          <a:p>
            <a:pPr marL="342900" indent="-342900">
              <a:buFont typeface="Arial" panose="020B0604020202020204" pitchFamily="34" charset="0"/>
              <a:buChar char="•"/>
            </a:pPr>
            <a:r>
              <a:rPr lang="de-DE" sz="2400" b="1" dirty="0"/>
              <a:t>Wiederholer</a:t>
            </a:r>
          </a:p>
          <a:p>
            <a:pPr marL="342900" indent="-342900">
              <a:buFont typeface="Arial" panose="020B0604020202020204" pitchFamily="34" charset="0"/>
              <a:buChar char="•"/>
            </a:pPr>
            <a:r>
              <a:rPr lang="de-DE" sz="2400" b="1" dirty="0"/>
              <a:t>Wechsler  Schulform/Kurs</a:t>
            </a:r>
          </a:p>
          <a:p>
            <a:pPr marL="342900" indent="-342900">
              <a:buFont typeface="Arial" panose="020B0604020202020204" pitchFamily="34" charset="0"/>
              <a:buChar char="•"/>
            </a:pPr>
            <a:r>
              <a:rPr lang="de-DE" sz="2400" b="1" dirty="0" err="1"/>
              <a:t>SuS</a:t>
            </a:r>
            <a:r>
              <a:rPr lang="de-DE" sz="2400" b="1" dirty="0"/>
              <a:t> mit differenziertem Material</a:t>
            </a:r>
          </a:p>
          <a:p>
            <a:pPr marL="342900" indent="-342900">
              <a:buFont typeface="Arial" panose="020B0604020202020204" pitchFamily="34" charset="0"/>
              <a:buChar char="•"/>
            </a:pPr>
            <a:r>
              <a:rPr lang="de-DE" sz="2400" b="1" dirty="0"/>
              <a:t>Förderschüler, z.B. E/L/G…</a:t>
            </a:r>
          </a:p>
          <a:p>
            <a:pPr marL="342900" indent="-342900">
              <a:buFont typeface="Arial" panose="020B0604020202020204" pitchFamily="34" charset="0"/>
              <a:buChar char="•"/>
            </a:pPr>
            <a:r>
              <a:rPr lang="de-DE" sz="2400" b="1" dirty="0" err="1"/>
              <a:t>SuS</a:t>
            </a:r>
            <a:r>
              <a:rPr lang="de-DE" sz="2400" b="1" dirty="0"/>
              <a:t> mit Besonderheit, z.B. ADHS, LRS…</a:t>
            </a:r>
          </a:p>
          <a:p>
            <a:pPr marL="342900" indent="-342900">
              <a:buFont typeface="Arial" panose="020B0604020202020204" pitchFamily="34" charset="0"/>
              <a:buChar char="•"/>
            </a:pPr>
            <a:r>
              <a:rPr lang="de-DE" sz="2400" b="1" dirty="0"/>
              <a:t>Kurseinstufung bei binnendifferenzierten Kursen</a:t>
            </a:r>
          </a:p>
          <a:p>
            <a:pPr marL="342900" indent="-342900">
              <a:buFont typeface="Arial" panose="020B0604020202020204" pitchFamily="34" charset="0"/>
              <a:buChar char="•"/>
            </a:pPr>
            <a:r>
              <a:rPr lang="de-DE" sz="2400" b="1" dirty="0"/>
              <a:t>….</a:t>
            </a:r>
          </a:p>
        </p:txBody>
      </p:sp>
      <p:sp>
        <p:nvSpPr>
          <p:cNvPr id="3" name="Untertitel 2">
            <a:extLst>
              <a:ext uri="{FF2B5EF4-FFF2-40B4-BE49-F238E27FC236}">
                <a16:creationId xmlns:a16="http://schemas.microsoft.com/office/drawing/2014/main" xmlns="" id="{D7520A45-BD19-41E0-A670-2EA562F2FF27}"/>
              </a:ext>
            </a:extLst>
          </p:cNvPr>
          <p:cNvSpPr txBox="1">
            <a:spLocks/>
          </p:cNvSpPr>
          <p:nvPr/>
        </p:nvSpPr>
        <p:spPr>
          <a:xfrm>
            <a:off x="260059" y="590392"/>
            <a:ext cx="1635851" cy="558900"/>
          </a:xfrm>
          <a:prstGeom prst="rect">
            <a:avLst/>
          </a:prstGeom>
          <a:solidFill>
            <a:schemeClr val="accent6">
              <a:lumMod val="20000"/>
              <a:lumOff val="8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b="1" dirty="0">
                <a:effectLst>
                  <a:outerShdw blurRad="38100" dist="38100" dir="2700000" algn="tl">
                    <a:srgbClr val="000000">
                      <a:alpha val="43137"/>
                    </a:srgbClr>
                  </a:outerShdw>
                </a:effectLst>
              </a:rPr>
              <a:t>in KF: 3.1</a:t>
            </a:r>
          </a:p>
        </p:txBody>
      </p:sp>
      <p:sp>
        <p:nvSpPr>
          <p:cNvPr id="4" name="Untertitel 2">
            <a:extLst>
              <a:ext uri="{FF2B5EF4-FFF2-40B4-BE49-F238E27FC236}">
                <a16:creationId xmlns:a16="http://schemas.microsoft.com/office/drawing/2014/main" xmlns="" id="{8019CFCB-0BCD-4E66-A26A-AA1D154A1936}"/>
              </a:ext>
            </a:extLst>
          </p:cNvPr>
          <p:cNvSpPr txBox="1">
            <a:spLocks/>
          </p:cNvSpPr>
          <p:nvPr/>
        </p:nvSpPr>
        <p:spPr>
          <a:xfrm>
            <a:off x="260058" y="1149292"/>
            <a:ext cx="1635851" cy="558900"/>
          </a:xfrm>
          <a:prstGeom prst="rect">
            <a:avLst/>
          </a:prstGeom>
          <a:solidFill>
            <a:schemeClr val="accent2">
              <a:lumMod val="40000"/>
              <a:lumOff val="6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b="1" dirty="0">
                <a:effectLst>
                  <a:outerShdw blurRad="38100" dist="38100" dir="2700000" algn="tl">
                    <a:srgbClr val="000000">
                      <a:alpha val="43137"/>
                    </a:srgbClr>
                  </a:outerShdw>
                </a:effectLst>
              </a:rPr>
              <a:t>in LF: 7.1 </a:t>
            </a:r>
          </a:p>
        </p:txBody>
      </p:sp>
    </p:spTree>
    <p:extLst>
      <p:ext uri="{BB962C8B-B14F-4D97-AF65-F5344CB8AC3E}">
        <p14:creationId xmlns:p14="http://schemas.microsoft.com/office/powerpoint/2010/main" val="1141064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additive="base">
                                        <p:cTn id="5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
                                            <p:txEl>
                                              <p:pRg st="9" end="9"/>
                                            </p:txEl>
                                          </p:spTgt>
                                        </p:tgtEl>
                                        <p:attrNameLst>
                                          <p:attrName>style.visibility</p:attrName>
                                        </p:attrNameLst>
                                      </p:cBhvr>
                                      <p:to>
                                        <p:strVal val="visible"/>
                                      </p:to>
                                    </p:set>
                                    <p:anim calcmode="lin" valueType="num">
                                      <p:cBhvr additive="base">
                                        <p:cTn id="6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nhaltsplatzhalter 8">
            <a:extLst>
              <a:ext uri="{FF2B5EF4-FFF2-40B4-BE49-F238E27FC236}">
                <a16:creationId xmlns:a16="http://schemas.microsoft.com/office/drawing/2014/main" xmlns="" id="{DA579D3E-7421-4352-9902-B9A99BBC2DB1}"/>
              </a:ext>
            </a:extLst>
          </p:cNvPr>
          <p:cNvPicPr>
            <a:picLocks noChangeAspect="1"/>
          </p:cNvPicPr>
          <p:nvPr/>
        </p:nvPicPr>
        <p:blipFill rotWithShape="1">
          <a:blip r:embed="rId2">
            <a:extLst>
              <a:ext uri="{28A0092B-C50C-407E-A947-70E740481C1C}">
                <a14:useLocalDpi xmlns:a14="http://schemas.microsoft.com/office/drawing/2010/main" val="0"/>
              </a:ext>
            </a:extLst>
          </a:blip>
          <a:srcRect l="18912" t="9328" r="19924" b="12399"/>
          <a:stretch/>
        </p:blipFill>
        <p:spPr>
          <a:xfrm>
            <a:off x="1313222" y="554685"/>
            <a:ext cx="5101497" cy="3672355"/>
          </a:xfrm>
          <a:prstGeom prst="rect">
            <a:avLst/>
          </a:prstGeom>
        </p:spPr>
      </p:pic>
      <p:pic>
        <p:nvPicPr>
          <p:cNvPr id="8" name="Grafik 7">
            <a:extLst>
              <a:ext uri="{FF2B5EF4-FFF2-40B4-BE49-F238E27FC236}">
                <a16:creationId xmlns:a16="http://schemas.microsoft.com/office/drawing/2014/main" xmlns="" id="{8DA403AB-EBB3-4531-9FAC-A05BDCF700A1}"/>
              </a:ext>
            </a:extLst>
          </p:cNvPr>
          <p:cNvPicPr>
            <a:picLocks noChangeAspect="1"/>
          </p:cNvPicPr>
          <p:nvPr/>
        </p:nvPicPr>
        <p:blipFill rotWithShape="1">
          <a:blip r:embed="rId3">
            <a:extLst>
              <a:ext uri="{28A0092B-C50C-407E-A947-70E740481C1C}">
                <a14:useLocalDpi xmlns:a14="http://schemas.microsoft.com/office/drawing/2010/main" val="0"/>
              </a:ext>
            </a:extLst>
          </a:blip>
          <a:srcRect l="55436" t="42801" r="15573" b="16629"/>
          <a:stretch/>
        </p:blipFill>
        <p:spPr>
          <a:xfrm>
            <a:off x="5041781" y="180397"/>
            <a:ext cx="6610527" cy="5071111"/>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Grafik 9">
            <a:extLst>
              <a:ext uri="{FF2B5EF4-FFF2-40B4-BE49-F238E27FC236}">
                <a16:creationId xmlns:a16="http://schemas.microsoft.com/office/drawing/2014/main" xmlns="" id="{00D2A1AE-2F5C-44FA-8DA2-C18E9E0B9C8B}"/>
              </a:ext>
            </a:extLst>
          </p:cNvPr>
          <p:cNvPicPr>
            <a:picLocks noChangeAspect="1"/>
          </p:cNvPicPr>
          <p:nvPr/>
        </p:nvPicPr>
        <p:blipFill rotWithShape="1">
          <a:blip r:embed="rId4">
            <a:extLst>
              <a:ext uri="{28A0092B-C50C-407E-A947-70E740481C1C}">
                <a14:useLocalDpi xmlns:a14="http://schemas.microsoft.com/office/drawing/2010/main" val="0"/>
              </a:ext>
            </a:extLst>
          </a:blip>
          <a:srcRect l="3544" t="61637" r="51414" b="9235"/>
          <a:stretch/>
        </p:blipFill>
        <p:spPr>
          <a:xfrm>
            <a:off x="52445" y="2869035"/>
            <a:ext cx="8363397" cy="3605955"/>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Legende: Linie 4">
            <a:extLst>
              <a:ext uri="{FF2B5EF4-FFF2-40B4-BE49-F238E27FC236}">
                <a16:creationId xmlns:a16="http://schemas.microsoft.com/office/drawing/2014/main" xmlns="" id="{0BD7EE0A-3CA2-4130-B1C5-017F9FB46E8A}"/>
              </a:ext>
            </a:extLst>
          </p:cNvPr>
          <p:cNvSpPr/>
          <p:nvPr/>
        </p:nvSpPr>
        <p:spPr>
          <a:xfrm>
            <a:off x="8415842" y="5327009"/>
            <a:ext cx="3471645" cy="872455"/>
          </a:xfrm>
          <a:prstGeom prst="borderCallout1">
            <a:avLst>
              <a:gd name="adj1" fmla="val 27981"/>
              <a:gd name="adj2" fmla="val -1048"/>
              <a:gd name="adj3" fmla="val 22325"/>
              <a:gd name="adj4" fmla="val -36687"/>
            </a:avLst>
          </a:prstGeom>
          <a:ln w="38100"/>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07000"/>
              </a:lnSpc>
              <a:spcAft>
                <a:spcPts val="800"/>
              </a:spcAft>
            </a:pPr>
            <a:r>
              <a:rPr lang="de-DE" dirty="0">
                <a:latin typeface="Arial Black" panose="020B0A04020102020204" pitchFamily="34" charset="0"/>
                <a:ea typeface="Calibri" panose="020F0502020204030204" pitchFamily="34" charset="0"/>
                <a:cs typeface="Times New Roman" panose="02020603050405020304" pitchFamily="18" charset="0"/>
              </a:rPr>
              <a:t>falls weitere Erklärungen erforderlich </a:t>
            </a:r>
            <a:r>
              <a:rPr lang="de-DE" dirty="0">
                <a:latin typeface="Arial Black" panose="020B0A04020102020204" pitchFamily="34" charset="0"/>
                <a:ea typeface="Calibri" panose="020F0502020204030204" pitchFamily="34" charset="0"/>
                <a:cs typeface="Times New Roman" panose="02020603050405020304" pitchFamily="18" charset="0"/>
                <a:sym typeface="Wingdings" panose="05000000000000000000" pitchFamily="2" charset="2"/>
              </a:rPr>
              <a:t> in Fußnote</a:t>
            </a:r>
            <a:endParaRPr lang="de-DE" dirty="0">
              <a:latin typeface="Arial Black" panose="020B0A04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8341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xmlns="" id="{ED032F43-49A6-4A19-B5FF-CEBB764524E8}"/>
              </a:ext>
            </a:extLst>
          </p:cNvPr>
          <p:cNvPicPr>
            <a:picLocks noChangeAspect="1"/>
          </p:cNvPicPr>
          <p:nvPr/>
        </p:nvPicPr>
        <p:blipFill rotWithShape="1">
          <a:blip r:embed="rId2">
            <a:extLst>
              <a:ext uri="{28A0092B-C50C-407E-A947-70E740481C1C}">
                <a14:useLocalDpi xmlns:a14="http://schemas.microsoft.com/office/drawing/2010/main" val="0"/>
              </a:ext>
            </a:extLst>
          </a:blip>
          <a:srcRect l="12729" t="21162" r="29472" b="6789"/>
          <a:stretch/>
        </p:blipFill>
        <p:spPr>
          <a:xfrm>
            <a:off x="1057011" y="360725"/>
            <a:ext cx="8446532" cy="59226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Grafik 4">
            <a:extLst>
              <a:ext uri="{FF2B5EF4-FFF2-40B4-BE49-F238E27FC236}">
                <a16:creationId xmlns:a16="http://schemas.microsoft.com/office/drawing/2014/main" xmlns="" id="{1F26E6C4-8FB1-499D-BEBF-8C557CE81E43}"/>
              </a:ext>
            </a:extLst>
          </p:cNvPr>
          <p:cNvPicPr>
            <a:picLocks noChangeAspect="1"/>
          </p:cNvPicPr>
          <p:nvPr/>
        </p:nvPicPr>
        <p:blipFill rotWithShape="1">
          <a:blip r:embed="rId2">
            <a:extLst>
              <a:ext uri="{28A0092B-C50C-407E-A947-70E740481C1C}">
                <a14:useLocalDpi xmlns:a14="http://schemas.microsoft.com/office/drawing/2010/main" val="0"/>
              </a:ext>
            </a:extLst>
          </a:blip>
          <a:srcRect l="14363" t="38920" r="60159" b="27299"/>
          <a:stretch/>
        </p:blipFill>
        <p:spPr>
          <a:xfrm>
            <a:off x="428501" y="360725"/>
            <a:ext cx="5927558" cy="4299640"/>
          </a:xfrm>
          <a:prstGeom prst="ellipse">
            <a:avLst/>
          </a:prstGeom>
          <a:ln w="38100">
            <a:solidFill>
              <a:srgbClr val="FF0000"/>
            </a:solidFill>
          </a:ln>
        </p:spPr>
      </p:pic>
      <p:pic>
        <p:nvPicPr>
          <p:cNvPr id="6" name="Grafik 5">
            <a:extLst>
              <a:ext uri="{FF2B5EF4-FFF2-40B4-BE49-F238E27FC236}">
                <a16:creationId xmlns:a16="http://schemas.microsoft.com/office/drawing/2014/main" xmlns="" id="{8DBADE4D-D7A9-4BF5-A25B-A75CAF4E55E2}"/>
              </a:ext>
            </a:extLst>
          </p:cNvPr>
          <p:cNvPicPr>
            <a:picLocks noChangeAspect="1"/>
          </p:cNvPicPr>
          <p:nvPr/>
        </p:nvPicPr>
        <p:blipFill rotWithShape="1">
          <a:blip r:embed="rId2">
            <a:extLst>
              <a:ext uri="{28A0092B-C50C-407E-A947-70E740481C1C}">
                <a14:useLocalDpi xmlns:a14="http://schemas.microsoft.com/office/drawing/2010/main" val="0"/>
              </a:ext>
            </a:extLst>
          </a:blip>
          <a:srcRect l="12728" t="74933" r="39796" b="6789"/>
          <a:stretch/>
        </p:blipFill>
        <p:spPr>
          <a:xfrm>
            <a:off x="1054215" y="4282581"/>
            <a:ext cx="10226721" cy="2214694"/>
          </a:xfrm>
          <a:prstGeom prst="ellipse">
            <a:avLst/>
          </a:prstGeom>
          <a:ln w="38100">
            <a:solidFill>
              <a:srgbClr val="FF0000"/>
            </a:solidFill>
          </a:ln>
        </p:spPr>
      </p:pic>
      <p:sp>
        <p:nvSpPr>
          <p:cNvPr id="7" name="Legende: Linie 6">
            <a:extLst>
              <a:ext uri="{FF2B5EF4-FFF2-40B4-BE49-F238E27FC236}">
                <a16:creationId xmlns:a16="http://schemas.microsoft.com/office/drawing/2014/main" xmlns="" id="{D0AEFD6B-D0D8-4C80-AAB1-DE149ADD8A23}"/>
              </a:ext>
            </a:extLst>
          </p:cNvPr>
          <p:cNvSpPr/>
          <p:nvPr/>
        </p:nvSpPr>
        <p:spPr>
          <a:xfrm>
            <a:off x="9282776" y="1012971"/>
            <a:ext cx="2480723" cy="547381"/>
          </a:xfrm>
          <a:prstGeom prst="borderCallout1">
            <a:avLst>
              <a:gd name="adj1" fmla="val 27981"/>
              <a:gd name="adj2" fmla="val -1048"/>
              <a:gd name="adj3" fmla="val 43479"/>
              <a:gd name="adj4" fmla="val -24851"/>
            </a:avLst>
          </a:prstGeom>
          <a:ln w="38100"/>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07000"/>
              </a:lnSpc>
              <a:spcAft>
                <a:spcPts val="800"/>
              </a:spcAft>
            </a:pPr>
            <a:r>
              <a:rPr lang="de-DE" dirty="0">
                <a:latin typeface="Arial Black" panose="020B0A04020102020204" pitchFamily="34" charset="0"/>
                <a:ea typeface="Calibri" panose="020F0502020204030204" pitchFamily="34" charset="0"/>
                <a:cs typeface="Times New Roman" panose="02020603050405020304" pitchFamily="18" charset="0"/>
              </a:rPr>
              <a:t>Ein weiteres Bsp.</a:t>
            </a:r>
          </a:p>
        </p:txBody>
      </p:sp>
    </p:spTree>
    <p:extLst>
      <p:ext uri="{BB962C8B-B14F-4D97-AF65-F5344CB8AC3E}">
        <p14:creationId xmlns:p14="http://schemas.microsoft.com/office/powerpoint/2010/main" val="770500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970</Words>
  <Application>Microsoft Office PowerPoint</Application>
  <PresentationFormat>Breitbild</PresentationFormat>
  <Paragraphs>245</Paragraphs>
  <Slides>16</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16</vt:i4>
      </vt:variant>
    </vt:vector>
  </HeadingPairs>
  <TitlesOfParts>
    <vt:vector size="23" baseType="lpstr">
      <vt:lpstr>Arial</vt:lpstr>
      <vt:lpstr>Arial Black</vt:lpstr>
      <vt:lpstr>Calibri</vt:lpstr>
      <vt:lpstr>Calibri Light</vt:lpstr>
      <vt:lpstr>Times New Roman</vt:lpstr>
      <vt:lpstr>Wingdings</vt:lpstr>
      <vt:lpstr>Office</vt:lpstr>
      <vt:lpstr>Der schriftliche Entwurf zu den Lehrproben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 schriftliche Entwurf zu den Lehrproben</dc:title>
  <dc:creator>Mechthild</dc:creator>
  <cp:lastModifiedBy>User</cp:lastModifiedBy>
  <cp:revision>78</cp:revision>
  <dcterms:created xsi:type="dcterms:W3CDTF">2019-02-04T17:26:46Z</dcterms:created>
  <dcterms:modified xsi:type="dcterms:W3CDTF">2019-03-22T11:30:26Z</dcterms:modified>
</cp:coreProperties>
</file>